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Lst>
  <p:notesMasterIdLst>
    <p:notesMasterId r:id="rId23"/>
  </p:notesMasterIdLst>
  <p:sldIdLst>
    <p:sldId id="256" r:id="rId12"/>
    <p:sldId id="257" r:id="rId13"/>
    <p:sldId id="258" r:id="rId14"/>
    <p:sldId id="259" r:id="rId15"/>
    <p:sldId id="260" r:id="rId16"/>
    <p:sldId id="261" r:id="rId17"/>
    <p:sldId id="262" r:id="rId18"/>
    <p:sldId id="263" r:id="rId19"/>
    <p:sldId id="264" r:id="rId20"/>
    <p:sldId id="265"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0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2"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buNone/>
            </a:pPr>
            <a:r>
              <a:rPr lang="en-HK" sz="4400" b="0" strike="noStrike" spc="-1">
                <a:latin typeface="Arial"/>
              </a:rPr>
              <a:t>Click to move the slide</a:t>
            </a:r>
          </a:p>
        </p:txBody>
      </p:sp>
      <p:sp>
        <p:nvSpPr>
          <p:cNvPr id="473"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HK" sz="2000" b="0" strike="noStrike" spc="-1">
                <a:latin typeface="Arial"/>
              </a:rPr>
              <a:t>Click to edit the notes format</a:t>
            </a:r>
          </a:p>
        </p:txBody>
      </p:sp>
      <p:sp>
        <p:nvSpPr>
          <p:cNvPr id="474"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HK" sz="1400" b="0" strike="noStrike" spc="-1">
                <a:latin typeface="Times New Roman"/>
              </a:rPr>
              <a:t>&lt;header&gt;</a:t>
            </a:r>
          </a:p>
        </p:txBody>
      </p:sp>
      <p:sp>
        <p:nvSpPr>
          <p:cNvPr id="475" name="PlaceHolder 4"/>
          <p:cNvSpPr>
            <a:spLocks noGrp="1"/>
          </p:cNvSpPr>
          <p:nvPr>
            <p:ph type="dt" idx="28"/>
          </p:nvPr>
        </p:nvSpPr>
        <p:spPr>
          <a:xfrm>
            <a:off x="4278960" y="0"/>
            <a:ext cx="3280680" cy="534240"/>
          </a:xfrm>
          <a:prstGeom prst="rect">
            <a:avLst/>
          </a:prstGeom>
          <a:noFill/>
          <a:ln w="0">
            <a:noFill/>
          </a:ln>
        </p:spPr>
        <p:txBody>
          <a:bodyPr lIns="0" tIns="0" rIns="0" bIns="0" anchor="t">
            <a:noAutofit/>
          </a:bodyPr>
          <a:lstStyle>
            <a:lvl1pPr algn="r">
              <a:buNone/>
              <a:defRPr lang="en-HK" sz="1400" b="0" strike="noStrike" spc="-1">
                <a:latin typeface="Times New Roman"/>
              </a:defRPr>
            </a:lvl1pPr>
          </a:lstStyle>
          <a:p>
            <a:pPr algn="r">
              <a:buNone/>
            </a:pPr>
            <a:r>
              <a:rPr lang="en-HK" sz="1400" b="0" strike="noStrike" spc="-1">
                <a:latin typeface="Times New Roman"/>
              </a:rPr>
              <a:t>&lt;date/time&gt;</a:t>
            </a:r>
          </a:p>
        </p:txBody>
      </p:sp>
      <p:sp>
        <p:nvSpPr>
          <p:cNvPr id="476" name="PlaceHolder 5"/>
          <p:cNvSpPr>
            <a:spLocks noGrp="1"/>
          </p:cNvSpPr>
          <p:nvPr>
            <p:ph type="ftr" idx="29"/>
          </p:nvPr>
        </p:nvSpPr>
        <p:spPr>
          <a:xfrm>
            <a:off x="0" y="10157400"/>
            <a:ext cx="3280680" cy="534240"/>
          </a:xfrm>
          <a:prstGeom prst="rect">
            <a:avLst/>
          </a:prstGeom>
          <a:noFill/>
          <a:ln w="0">
            <a:noFill/>
          </a:ln>
        </p:spPr>
        <p:txBody>
          <a:bodyPr lIns="0" tIns="0" rIns="0" bIns="0" anchor="b">
            <a:noAutofit/>
          </a:bodyPr>
          <a:lstStyle>
            <a:lvl1pPr>
              <a:defRPr lang="en-HK" sz="1400" b="0" strike="noStrike" spc="-1">
                <a:latin typeface="Times New Roman"/>
              </a:defRPr>
            </a:lvl1pPr>
          </a:lstStyle>
          <a:p>
            <a:r>
              <a:rPr lang="en-HK" sz="1400" b="0" strike="noStrike" spc="-1">
                <a:latin typeface="Times New Roman"/>
              </a:rPr>
              <a:t>&lt;footer&gt;</a:t>
            </a:r>
          </a:p>
        </p:txBody>
      </p:sp>
      <p:sp>
        <p:nvSpPr>
          <p:cNvPr id="477" name="PlaceHolder 6"/>
          <p:cNvSpPr>
            <a:spLocks noGrp="1"/>
          </p:cNvSpPr>
          <p:nvPr>
            <p:ph type="sldNum" idx="30"/>
          </p:nvPr>
        </p:nvSpPr>
        <p:spPr>
          <a:xfrm>
            <a:off x="4278960" y="10157400"/>
            <a:ext cx="3280680" cy="534240"/>
          </a:xfrm>
          <a:prstGeom prst="rect">
            <a:avLst/>
          </a:prstGeom>
          <a:noFill/>
          <a:ln w="0">
            <a:noFill/>
          </a:ln>
        </p:spPr>
        <p:txBody>
          <a:bodyPr lIns="0" tIns="0" rIns="0" bIns="0" anchor="b">
            <a:noAutofit/>
          </a:bodyPr>
          <a:lstStyle>
            <a:lvl1pPr algn="r">
              <a:buNone/>
              <a:defRPr lang="en-HK" sz="1400" b="0" strike="noStrike" spc="-1">
                <a:latin typeface="Times New Roman"/>
              </a:defRPr>
            </a:lvl1pPr>
          </a:lstStyle>
          <a:p>
            <a:pPr algn="r">
              <a:buNone/>
            </a:pPr>
            <a:fld id="{BAD7F277-DCBE-4CC0-8314-0F1915863E39}" type="slidenum">
              <a:rPr lang="en-HK" sz="1400" b="0" strike="noStrike" spc="-1">
                <a:latin typeface="Times New Roman"/>
              </a:rPr>
              <a:t>‹#›</a:t>
            </a:fld>
            <a:endParaRPr lang="en-HK" sz="1400" b="0" strike="noStrike" spc="-1">
              <a:latin typeface="Times New Roman"/>
            </a:endParaRPr>
          </a:p>
        </p:txBody>
      </p:sp>
    </p:spTree>
    <p:extLst>
      <p:ext uri="{BB962C8B-B14F-4D97-AF65-F5344CB8AC3E}">
        <p14:creationId xmlns:p14="http://schemas.microsoft.com/office/powerpoint/2010/main" val="181161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PlaceHolder 1"/>
          <p:cNvSpPr>
            <a:spLocks noGrp="1" noRot="1" noChangeAspect="1"/>
          </p:cNvSpPr>
          <p:nvPr>
            <p:ph type="sldImg"/>
          </p:nvPr>
        </p:nvSpPr>
        <p:spPr>
          <a:xfrm>
            <a:off x="685800" y="1143000"/>
            <a:ext cx="5486400" cy="3086100"/>
          </a:xfrm>
          <a:prstGeom prst="rect">
            <a:avLst/>
          </a:prstGeom>
          <a:ln w="0">
            <a:noFill/>
          </a:ln>
        </p:spPr>
      </p:sp>
      <p:sp>
        <p:nvSpPr>
          <p:cNvPr id="551"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en-HK" sz="2000" b="0" strike="noStrike" spc="-1">
              <a:latin typeface="Arial"/>
            </a:endParaRPr>
          </a:p>
        </p:txBody>
      </p:sp>
      <p:sp>
        <p:nvSpPr>
          <p:cNvPr id="552" name="PlaceHolder 3"/>
          <p:cNvSpPr>
            <a:spLocks noGrp="1"/>
          </p:cNvSpPr>
          <p:nvPr>
            <p:ph type="sldNum" idx="31"/>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6067AE93-76EB-4EC5-94F5-FCF7CA3111D9}" type="slidenum">
              <a:rPr lang="en-US" sz="1200" b="0" strike="noStrike" spc="-1">
                <a:latin typeface="Times New Roman"/>
              </a:rPr>
              <a:t>1</a:t>
            </a:fld>
            <a:endParaRPr lang="en-HK" sz="1200" b="0" strike="noStrike" spc="-1">
              <a:latin typeface="Times New Roman"/>
            </a:endParaRPr>
          </a:p>
        </p:txBody>
      </p:sp>
    </p:spTree>
    <p:extLst>
      <p:ext uri="{BB962C8B-B14F-4D97-AF65-F5344CB8AC3E}">
        <p14:creationId xmlns:p14="http://schemas.microsoft.com/office/powerpoint/2010/main" val="346260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PlaceHolder 1"/>
          <p:cNvSpPr>
            <a:spLocks noGrp="1" noRot="1" noChangeAspect="1"/>
          </p:cNvSpPr>
          <p:nvPr>
            <p:ph type="sldImg"/>
          </p:nvPr>
        </p:nvSpPr>
        <p:spPr>
          <a:xfrm>
            <a:off x="685800" y="1143000"/>
            <a:ext cx="5486400" cy="3086100"/>
          </a:xfrm>
          <a:prstGeom prst="rect">
            <a:avLst/>
          </a:prstGeom>
          <a:ln w="0">
            <a:noFill/>
          </a:ln>
        </p:spPr>
      </p:sp>
      <p:sp>
        <p:nvSpPr>
          <p:cNvPr id="554"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en-HK" sz="2000" b="0" strike="noStrike" spc="-1">
              <a:latin typeface="Arial"/>
            </a:endParaRPr>
          </a:p>
        </p:txBody>
      </p:sp>
      <p:sp>
        <p:nvSpPr>
          <p:cNvPr id="555" name="PlaceHolder 3"/>
          <p:cNvSpPr>
            <a:spLocks noGrp="1"/>
          </p:cNvSpPr>
          <p:nvPr>
            <p:ph type="sldNum" idx="32"/>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185C5292-6486-4332-BF0C-A5C91BCEBC5A}" type="slidenum">
              <a:rPr lang="en-US" sz="1200" b="0" strike="noStrike" spc="-1">
                <a:latin typeface="Times New Roman"/>
              </a:rPr>
              <a:t>4</a:t>
            </a:fld>
            <a:endParaRPr lang="en-HK" sz="1200" b="0" strike="noStrike" spc="-1">
              <a:latin typeface="Times New Roman"/>
            </a:endParaRPr>
          </a:p>
        </p:txBody>
      </p:sp>
    </p:spTree>
    <p:extLst>
      <p:ext uri="{BB962C8B-B14F-4D97-AF65-F5344CB8AC3E}">
        <p14:creationId xmlns:p14="http://schemas.microsoft.com/office/powerpoint/2010/main" val="161519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5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5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19"/>
          </p:nvPr>
        </p:nvSpPr>
        <p:spPr/>
        <p:txBody>
          <a:bodyPr/>
          <a:lstStyle/>
          <a:p>
            <a:r>
              <a:t>Footer</a:t>
            </a:r>
          </a:p>
        </p:txBody>
      </p:sp>
      <p:sp>
        <p:nvSpPr>
          <p:cNvPr id="6" name="PlaceHolder 5"/>
          <p:cNvSpPr>
            <a:spLocks noGrp="1"/>
          </p:cNvSpPr>
          <p:nvPr>
            <p:ph type="sldNum" idx="20"/>
          </p:nvPr>
        </p:nvSpPr>
        <p:spPr/>
        <p:txBody>
          <a:bodyPr/>
          <a:lstStyle/>
          <a:p>
            <a:fld id="{3AC425D3-8B8B-485D-B684-17887DC13D0C}" type="slidenum">
              <a:t>‹#›</a:t>
            </a:fld>
            <a:endParaRPr/>
          </a:p>
        </p:txBody>
      </p:sp>
      <p:sp>
        <p:nvSpPr>
          <p:cNvPr id="7" name="PlaceHolder 6"/>
          <p:cNvSpPr>
            <a:spLocks noGrp="1"/>
          </p:cNvSpPr>
          <p:nvPr>
            <p:ph type="dt" idx="21"/>
          </p:nvPr>
        </p:nvSpPr>
        <p:spPr/>
        <p:txBody>
          <a:body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 name="PlaceHolder 2"/>
          <p:cNvSpPr>
            <a:spLocks noGrp="1"/>
          </p:cNvSpPr>
          <p:nvPr>
            <p:ph type="ftr" idx="19"/>
          </p:nvPr>
        </p:nvSpPr>
        <p:spPr/>
        <p:txBody>
          <a:bodyPr/>
          <a:lstStyle/>
          <a:p>
            <a:r>
              <a:t>Footer</a:t>
            </a:r>
          </a:p>
        </p:txBody>
      </p:sp>
      <p:sp>
        <p:nvSpPr>
          <p:cNvPr id="4" name="PlaceHolder 3"/>
          <p:cNvSpPr>
            <a:spLocks noGrp="1"/>
          </p:cNvSpPr>
          <p:nvPr>
            <p:ph type="sldNum" idx="20"/>
          </p:nvPr>
        </p:nvSpPr>
        <p:spPr/>
        <p:txBody>
          <a:bodyPr/>
          <a:lstStyle/>
          <a:p>
            <a:fld id="{1B9832E5-333C-41E5-866D-1E6280E20580}" type="slidenum">
              <a:t>‹#›</a:t>
            </a:fld>
            <a:endParaRPr/>
          </a:p>
        </p:txBody>
      </p:sp>
      <p:sp>
        <p:nvSpPr>
          <p:cNvPr id="5" name="PlaceHolder 4"/>
          <p:cNvSpPr>
            <a:spLocks noGrp="1"/>
          </p:cNvSpPr>
          <p:nvPr>
            <p:ph type="dt" idx="21"/>
          </p:nvPr>
        </p:nvSpPr>
        <p:spPr/>
        <p:txBody>
          <a:body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3" name="PlaceHolder 2"/>
          <p:cNvSpPr>
            <a:spLocks noGrp="1"/>
          </p:cNvSpPr>
          <p:nvPr>
            <p:ph type="ftr" idx="19"/>
          </p:nvPr>
        </p:nvSpPr>
        <p:spPr/>
        <p:txBody>
          <a:bodyPr/>
          <a:lstStyle/>
          <a:p>
            <a:r>
              <a:t>Footer</a:t>
            </a:r>
          </a:p>
        </p:txBody>
      </p:sp>
      <p:sp>
        <p:nvSpPr>
          <p:cNvPr id="4" name="PlaceHolder 3"/>
          <p:cNvSpPr>
            <a:spLocks noGrp="1"/>
          </p:cNvSpPr>
          <p:nvPr>
            <p:ph type="sldNum" idx="20"/>
          </p:nvPr>
        </p:nvSpPr>
        <p:spPr/>
        <p:txBody>
          <a:bodyPr/>
          <a:lstStyle/>
          <a:p>
            <a:fld id="{9A59BA0A-1013-42FA-8BEC-9DD3B2D213B1}" type="slidenum">
              <a:t>‹#›</a:t>
            </a:fld>
            <a:endParaRPr/>
          </a:p>
        </p:txBody>
      </p:sp>
      <p:sp>
        <p:nvSpPr>
          <p:cNvPr id="5" name="PlaceHolder 4"/>
          <p:cNvSpPr>
            <a:spLocks noGrp="1"/>
          </p:cNvSpPr>
          <p:nvPr>
            <p:ph type="dt" idx="21"/>
          </p:nvPr>
        </p:nvSpPr>
        <p:spPr/>
        <p:txBody>
          <a:body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5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5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19"/>
          </p:nvPr>
        </p:nvSpPr>
        <p:spPr/>
        <p:txBody>
          <a:bodyPr/>
          <a:lstStyle/>
          <a:p>
            <a:r>
              <a:t>Footer</a:t>
            </a:r>
          </a:p>
        </p:txBody>
      </p:sp>
      <p:sp>
        <p:nvSpPr>
          <p:cNvPr id="7" name="PlaceHolder 6"/>
          <p:cNvSpPr>
            <a:spLocks noGrp="1"/>
          </p:cNvSpPr>
          <p:nvPr>
            <p:ph type="sldNum" idx="20"/>
          </p:nvPr>
        </p:nvSpPr>
        <p:spPr/>
        <p:txBody>
          <a:bodyPr/>
          <a:lstStyle/>
          <a:p>
            <a:fld id="{BECB3BD9-00A6-4079-9BD6-48AA097E9C77}" type="slidenum">
              <a:t>‹#›</a:t>
            </a:fld>
            <a:endParaRPr/>
          </a:p>
        </p:txBody>
      </p:sp>
      <p:sp>
        <p:nvSpPr>
          <p:cNvPr id="8" name="PlaceHolder 7"/>
          <p:cNvSpPr>
            <a:spLocks noGrp="1"/>
          </p:cNvSpPr>
          <p:nvPr>
            <p:ph type="dt" idx="21"/>
          </p:nvPr>
        </p:nvSpPr>
        <p:spPr/>
        <p:txBody>
          <a:body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6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6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6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19"/>
          </p:nvPr>
        </p:nvSpPr>
        <p:spPr/>
        <p:txBody>
          <a:bodyPr/>
          <a:lstStyle/>
          <a:p>
            <a:r>
              <a:t>Footer</a:t>
            </a:r>
          </a:p>
        </p:txBody>
      </p:sp>
      <p:sp>
        <p:nvSpPr>
          <p:cNvPr id="7" name="PlaceHolder 6"/>
          <p:cNvSpPr>
            <a:spLocks noGrp="1"/>
          </p:cNvSpPr>
          <p:nvPr>
            <p:ph type="sldNum" idx="20"/>
          </p:nvPr>
        </p:nvSpPr>
        <p:spPr/>
        <p:txBody>
          <a:bodyPr/>
          <a:lstStyle/>
          <a:p>
            <a:fld id="{FFA2D0DC-4F87-4C27-BAE1-77B119AB3293}" type="slidenum">
              <a:t>‹#›</a:t>
            </a:fld>
            <a:endParaRPr/>
          </a:p>
        </p:txBody>
      </p:sp>
      <p:sp>
        <p:nvSpPr>
          <p:cNvPr id="8" name="PlaceHolder 7"/>
          <p:cNvSpPr>
            <a:spLocks noGrp="1"/>
          </p:cNvSpPr>
          <p:nvPr>
            <p:ph type="dt" idx="21"/>
          </p:nvPr>
        </p:nvSpPr>
        <p:spPr/>
        <p:txBody>
          <a:body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6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19"/>
          </p:nvPr>
        </p:nvSpPr>
        <p:spPr/>
        <p:txBody>
          <a:bodyPr/>
          <a:lstStyle/>
          <a:p>
            <a:r>
              <a:t>Footer</a:t>
            </a:r>
          </a:p>
        </p:txBody>
      </p:sp>
      <p:sp>
        <p:nvSpPr>
          <p:cNvPr id="7" name="PlaceHolder 6"/>
          <p:cNvSpPr>
            <a:spLocks noGrp="1"/>
          </p:cNvSpPr>
          <p:nvPr>
            <p:ph type="sldNum" idx="20"/>
          </p:nvPr>
        </p:nvSpPr>
        <p:spPr/>
        <p:txBody>
          <a:bodyPr/>
          <a:lstStyle/>
          <a:p>
            <a:fld id="{C7321C69-2BC3-49EF-97F5-365DA4345CB1}" type="slidenum">
              <a:t>‹#›</a:t>
            </a:fld>
            <a:endParaRPr/>
          </a:p>
        </p:txBody>
      </p:sp>
      <p:sp>
        <p:nvSpPr>
          <p:cNvPr id="8" name="PlaceHolder 7"/>
          <p:cNvSpPr>
            <a:spLocks noGrp="1"/>
          </p:cNvSpPr>
          <p:nvPr>
            <p:ph type="dt" idx="21"/>
          </p:nvPr>
        </p:nvSpPr>
        <p:spPr/>
        <p:txBody>
          <a:body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6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7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19"/>
          </p:nvPr>
        </p:nvSpPr>
        <p:spPr/>
        <p:txBody>
          <a:bodyPr/>
          <a:lstStyle/>
          <a:p>
            <a:r>
              <a:t>Footer</a:t>
            </a:r>
          </a:p>
        </p:txBody>
      </p:sp>
      <p:sp>
        <p:nvSpPr>
          <p:cNvPr id="6" name="PlaceHolder 5"/>
          <p:cNvSpPr>
            <a:spLocks noGrp="1"/>
          </p:cNvSpPr>
          <p:nvPr>
            <p:ph type="sldNum" idx="20"/>
          </p:nvPr>
        </p:nvSpPr>
        <p:spPr/>
        <p:txBody>
          <a:bodyPr/>
          <a:lstStyle/>
          <a:p>
            <a:fld id="{F21FEC61-9FE9-42CB-8C56-97D7C84DF2C9}" type="slidenum">
              <a:t>‹#›</a:t>
            </a:fld>
            <a:endParaRPr/>
          </a:p>
        </p:txBody>
      </p:sp>
      <p:sp>
        <p:nvSpPr>
          <p:cNvPr id="7" name="PlaceHolder 6"/>
          <p:cNvSpPr>
            <a:spLocks noGrp="1"/>
          </p:cNvSpPr>
          <p:nvPr>
            <p:ph type="dt" idx="21"/>
          </p:nvPr>
        </p:nvSpPr>
        <p:spPr/>
        <p:txBody>
          <a:body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7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7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7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7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7" name="PlaceHolder 6"/>
          <p:cNvSpPr>
            <a:spLocks noGrp="1"/>
          </p:cNvSpPr>
          <p:nvPr>
            <p:ph type="ftr" idx="19"/>
          </p:nvPr>
        </p:nvSpPr>
        <p:spPr/>
        <p:txBody>
          <a:bodyPr/>
          <a:lstStyle/>
          <a:p>
            <a:r>
              <a:t>Footer</a:t>
            </a:r>
          </a:p>
        </p:txBody>
      </p:sp>
      <p:sp>
        <p:nvSpPr>
          <p:cNvPr id="8" name="PlaceHolder 7"/>
          <p:cNvSpPr>
            <a:spLocks noGrp="1"/>
          </p:cNvSpPr>
          <p:nvPr>
            <p:ph type="sldNum" idx="20"/>
          </p:nvPr>
        </p:nvSpPr>
        <p:spPr/>
        <p:txBody>
          <a:bodyPr/>
          <a:lstStyle/>
          <a:p>
            <a:fld id="{3B0F29BF-F86F-4DA1-8278-0BF58F1A2531}" type="slidenum">
              <a:t>‹#›</a:t>
            </a:fld>
            <a:endParaRPr/>
          </a:p>
        </p:txBody>
      </p:sp>
      <p:sp>
        <p:nvSpPr>
          <p:cNvPr id="9" name="PlaceHolder 8"/>
          <p:cNvSpPr>
            <a:spLocks noGrp="1"/>
          </p:cNvSpPr>
          <p:nvPr>
            <p:ph type="dt" idx="21"/>
          </p:nvPr>
        </p:nvSpPr>
        <p:spPr/>
        <p:txBody>
          <a:body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7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7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7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8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8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8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9" name="PlaceHolder 8"/>
          <p:cNvSpPr>
            <a:spLocks noGrp="1"/>
          </p:cNvSpPr>
          <p:nvPr>
            <p:ph type="ftr" idx="19"/>
          </p:nvPr>
        </p:nvSpPr>
        <p:spPr/>
        <p:txBody>
          <a:bodyPr/>
          <a:lstStyle/>
          <a:p>
            <a:r>
              <a:t>Footer</a:t>
            </a:r>
          </a:p>
        </p:txBody>
      </p:sp>
      <p:sp>
        <p:nvSpPr>
          <p:cNvPr id="10" name="PlaceHolder 9"/>
          <p:cNvSpPr>
            <a:spLocks noGrp="1"/>
          </p:cNvSpPr>
          <p:nvPr>
            <p:ph type="sldNum" idx="20"/>
          </p:nvPr>
        </p:nvSpPr>
        <p:spPr/>
        <p:txBody>
          <a:bodyPr/>
          <a:lstStyle/>
          <a:p>
            <a:fld id="{BB8BC082-0410-4838-991C-605F0932CC84}" type="slidenum">
              <a:t>‹#›</a:t>
            </a:fld>
            <a:endParaRPr/>
          </a:p>
        </p:txBody>
      </p:sp>
      <p:sp>
        <p:nvSpPr>
          <p:cNvPr id="11" name="PlaceHolder 10"/>
          <p:cNvSpPr>
            <a:spLocks noGrp="1"/>
          </p:cNvSpPr>
          <p:nvPr>
            <p:ph type="dt" idx="21"/>
          </p:nvPr>
        </p:nvSpPr>
        <p:spPr/>
        <p:txBody>
          <a:body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2"/>
          </p:nvPr>
        </p:nvSpPr>
        <p:spPr/>
        <p:txBody>
          <a:bodyPr/>
          <a:lstStyle/>
          <a:p>
            <a:r>
              <a:t>Footer</a:t>
            </a:r>
          </a:p>
        </p:txBody>
      </p:sp>
      <p:sp>
        <p:nvSpPr>
          <p:cNvPr id="3" name="PlaceHolder 2"/>
          <p:cNvSpPr>
            <a:spLocks noGrp="1"/>
          </p:cNvSpPr>
          <p:nvPr>
            <p:ph type="sldNum" idx="23"/>
          </p:nvPr>
        </p:nvSpPr>
        <p:spPr/>
        <p:txBody>
          <a:bodyPr/>
          <a:lstStyle/>
          <a:p>
            <a:fld id="{9F9493E4-CB1A-4577-81CE-A29FA22D0307}" type="slidenum">
              <a:t>‹#›</a:t>
            </a:fld>
            <a:endParaRPr/>
          </a:p>
        </p:txBody>
      </p:sp>
      <p:sp>
        <p:nvSpPr>
          <p:cNvPr id="4" name="PlaceHolder 3"/>
          <p:cNvSpPr>
            <a:spLocks noGrp="1"/>
          </p:cNvSpPr>
          <p:nvPr>
            <p:ph type="dt" idx="24"/>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92"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4" name="PlaceHolder 3"/>
          <p:cNvSpPr>
            <a:spLocks noGrp="1"/>
          </p:cNvSpPr>
          <p:nvPr>
            <p:ph type="ftr" idx="22"/>
          </p:nvPr>
        </p:nvSpPr>
        <p:spPr/>
        <p:txBody>
          <a:bodyPr/>
          <a:lstStyle/>
          <a:p>
            <a:r>
              <a:t>Footer</a:t>
            </a:r>
          </a:p>
        </p:txBody>
      </p:sp>
      <p:sp>
        <p:nvSpPr>
          <p:cNvPr id="5" name="PlaceHolder 4"/>
          <p:cNvSpPr>
            <a:spLocks noGrp="1"/>
          </p:cNvSpPr>
          <p:nvPr>
            <p:ph type="sldNum" idx="23"/>
          </p:nvPr>
        </p:nvSpPr>
        <p:spPr/>
        <p:txBody>
          <a:bodyPr/>
          <a:lstStyle/>
          <a:p>
            <a:fld id="{1574A0C4-A3BA-4833-879A-3166CB7DFC55}" type="slidenum">
              <a:t>‹#›</a:t>
            </a:fld>
            <a:endParaRPr/>
          </a:p>
        </p:txBody>
      </p:sp>
      <p:sp>
        <p:nvSpPr>
          <p:cNvPr id="6" name="PlaceHolder 5"/>
          <p:cNvSpPr>
            <a:spLocks noGrp="1"/>
          </p:cNvSpPr>
          <p:nvPr>
            <p:ph type="dt" idx="24"/>
          </p:nvPr>
        </p:nvSpPr>
        <p:spPr/>
        <p:txBody>
          <a:body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94"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 name="PlaceHolder 3"/>
          <p:cNvSpPr>
            <a:spLocks noGrp="1"/>
          </p:cNvSpPr>
          <p:nvPr>
            <p:ph type="ftr" idx="22"/>
          </p:nvPr>
        </p:nvSpPr>
        <p:spPr/>
        <p:txBody>
          <a:bodyPr/>
          <a:lstStyle/>
          <a:p>
            <a:r>
              <a:t>Footer</a:t>
            </a:r>
          </a:p>
        </p:txBody>
      </p:sp>
      <p:sp>
        <p:nvSpPr>
          <p:cNvPr id="5" name="PlaceHolder 4"/>
          <p:cNvSpPr>
            <a:spLocks noGrp="1"/>
          </p:cNvSpPr>
          <p:nvPr>
            <p:ph type="sldNum" idx="23"/>
          </p:nvPr>
        </p:nvSpPr>
        <p:spPr/>
        <p:txBody>
          <a:bodyPr/>
          <a:lstStyle/>
          <a:p>
            <a:fld id="{7E3E2AB1-FED3-41DF-9A35-6A379E7EBDCE}" type="slidenum">
              <a:t>‹#›</a:t>
            </a:fld>
            <a:endParaRPr/>
          </a:p>
        </p:txBody>
      </p:sp>
      <p:sp>
        <p:nvSpPr>
          <p:cNvPr id="6" name="PlaceHolder 5"/>
          <p:cNvSpPr>
            <a:spLocks noGrp="1"/>
          </p:cNvSpPr>
          <p:nvPr>
            <p:ph type="dt" idx="24"/>
          </p:nvPr>
        </p:nvSpPr>
        <p:spPr/>
        <p:txBody>
          <a:body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9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9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22"/>
          </p:nvPr>
        </p:nvSpPr>
        <p:spPr/>
        <p:txBody>
          <a:bodyPr/>
          <a:lstStyle/>
          <a:p>
            <a:r>
              <a:t>Footer</a:t>
            </a:r>
          </a:p>
        </p:txBody>
      </p:sp>
      <p:sp>
        <p:nvSpPr>
          <p:cNvPr id="6" name="PlaceHolder 5"/>
          <p:cNvSpPr>
            <a:spLocks noGrp="1"/>
          </p:cNvSpPr>
          <p:nvPr>
            <p:ph type="sldNum" idx="23"/>
          </p:nvPr>
        </p:nvSpPr>
        <p:spPr/>
        <p:txBody>
          <a:bodyPr/>
          <a:lstStyle/>
          <a:p>
            <a:fld id="{ADED740E-86E2-43BA-B4A5-9F8B11BA72E5}" type="slidenum">
              <a:t>‹#›</a:t>
            </a:fld>
            <a:endParaRPr/>
          </a:p>
        </p:txBody>
      </p:sp>
      <p:sp>
        <p:nvSpPr>
          <p:cNvPr id="7" name="PlaceHolder 6"/>
          <p:cNvSpPr>
            <a:spLocks noGrp="1"/>
          </p:cNvSpPr>
          <p:nvPr>
            <p:ph type="dt" idx="24"/>
          </p:nvPr>
        </p:nvSpPr>
        <p:spPr/>
        <p:txBody>
          <a:body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9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 name="PlaceHolder 2"/>
          <p:cNvSpPr>
            <a:spLocks noGrp="1"/>
          </p:cNvSpPr>
          <p:nvPr>
            <p:ph type="ftr" idx="22"/>
          </p:nvPr>
        </p:nvSpPr>
        <p:spPr/>
        <p:txBody>
          <a:bodyPr/>
          <a:lstStyle/>
          <a:p>
            <a:r>
              <a:t>Footer</a:t>
            </a:r>
          </a:p>
        </p:txBody>
      </p:sp>
      <p:sp>
        <p:nvSpPr>
          <p:cNvPr id="4" name="PlaceHolder 3"/>
          <p:cNvSpPr>
            <a:spLocks noGrp="1"/>
          </p:cNvSpPr>
          <p:nvPr>
            <p:ph type="sldNum" idx="23"/>
          </p:nvPr>
        </p:nvSpPr>
        <p:spPr/>
        <p:txBody>
          <a:bodyPr/>
          <a:lstStyle/>
          <a:p>
            <a:fld id="{73B0AD7B-AB02-4354-9257-6B000373ED6B}" type="slidenum">
              <a:t>‹#›</a:t>
            </a:fld>
            <a:endParaRPr/>
          </a:p>
        </p:txBody>
      </p:sp>
      <p:sp>
        <p:nvSpPr>
          <p:cNvPr id="5" name="PlaceHolder 4"/>
          <p:cNvSpPr>
            <a:spLocks noGrp="1"/>
          </p:cNvSpPr>
          <p:nvPr>
            <p:ph type="dt" idx="24"/>
          </p:nvPr>
        </p:nvSpPr>
        <p:spPr/>
        <p:txBody>
          <a:body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99"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3" name="PlaceHolder 2"/>
          <p:cNvSpPr>
            <a:spLocks noGrp="1"/>
          </p:cNvSpPr>
          <p:nvPr>
            <p:ph type="ftr" idx="22"/>
          </p:nvPr>
        </p:nvSpPr>
        <p:spPr/>
        <p:txBody>
          <a:bodyPr/>
          <a:lstStyle/>
          <a:p>
            <a:r>
              <a:t>Footer</a:t>
            </a:r>
          </a:p>
        </p:txBody>
      </p:sp>
      <p:sp>
        <p:nvSpPr>
          <p:cNvPr id="4" name="PlaceHolder 3"/>
          <p:cNvSpPr>
            <a:spLocks noGrp="1"/>
          </p:cNvSpPr>
          <p:nvPr>
            <p:ph type="sldNum" idx="23"/>
          </p:nvPr>
        </p:nvSpPr>
        <p:spPr/>
        <p:txBody>
          <a:bodyPr/>
          <a:lstStyle/>
          <a:p>
            <a:fld id="{8D2214C2-A947-43F2-A40E-99159F8B7C81}" type="slidenum">
              <a:t>‹#›</a:t>
            </a:fld>
            <a:endParaRPr/>
          </a:p>
        </p:txBody>
      </p:sp>
      <p:sp>
        <p:nvSpPr>
          <p:cNvPr id="5" name="PlaceHolder 4"/>
          <p:cNvSpPr>
            <a:spLocks noGrp="1"/>
          </p:cNvSpPr>
          <p:nvPr>
            <p:ph type="dt" idx="24"/>
          </p:nvPr>
        </p:nvSpPr>
        <p:spPr/>
        <p:txBody>
          <a:body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40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0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0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22"/>
          </p:nvPr>
        </p:nvSpPr>
        <p:spPr/>
        <p:txBody>
          <a:bodyPr/>
          <a:lstStyle/>
          <a:p>
            <a:r>
              <a:t>Footer</a:t>
            </a:r>
          </a:p>
        </p:txBody>
      </p:sp>
      <p:sp>
        <p:nvSpPr>
          <p:cNvPr id="7" name="PlaceHolder 6"/>
          <p:cNvSpPr>
            <a:spLocks noGrp="1"/>
          </p:cNvSpPr>
          <p:nvPr>
            <p:ph type="sldNum" idx="23"/>
          </p:nvPr>
        </p:nvSpPr>
        <p:spPr/>
        <p:txBody>
          <a:bodyPr/>
          <a:lstStyle/>
          <a:p>
            <a:fld id="{FEBB60AA-BB5F-479C-A033-FC12A0949E1D}" type="slidenum">
              <a:t>‹#›</a:t>
            </a:fld>
            <a:endParaRPr/>
          </a:p>
        </p:txBody>
      </p:sp>
      <p:sp>
        <p:nvSpPr>
          <p:cNvPr id="8" name="PlaceHolder 7"/>
          <p:cNvSpPr>
            <a:spLocks noGrp="1"/>
          </p:cNvSpPr>
          <p:nvPr>
            <p:ph type="dt" idx="24"/>
          </p:nvPr>
        </p:nvSpPr>
        <p:spPr/>
        <p:txBody>
          <a:body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40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0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0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22"/>
          </p:nvPr>
        </p:nvSpPr>
        <p:spPr/>
        <p:txBody>
          <a:bodyPr/>
          <a:lstStyle/>
          <a:p>
            <a:r>
              <a:t>Footer</a:t>
            </a:r>
          </a:p>
        </p:txBody>
      </p:sp>
      <p:sp>
        <p:nvSpPr>
          <p:cNvPr id="7" name="PlaceHolder 6"/>
          <p:cNvSpPr>
            <a:spLocks noGrp="1"/>
          </p:cNvSpPr>
          <p:nvPr>
            <p:ph type="sldNum" idx="23"/>
          </p:nvPr>
        </p:nvSpPr>
        <p:spPr/>
        <p:txBody>
          <a:bodyPr/>
          <a:lstStyle/>
          <a:p>
            <a:fld id="{7E50440B-D358-4449-B5ED-4BDA264AA267}" type="slidenum">
              <a:t>‹#›</a:t>
            </a:fld>
            <a:endParaRPr/>
          </a:p>
        </p:txBody>
      </p:sp>
      <p:sp>
        <p:nvSpPr>
          <p:cNvPr id="8" name="PlaceHolder 7"/>
          <p:cNvSpPr>
            <a:spLocks noGrp="1"/>
          </p:cNvSpPr>
          <p:nvPr>
            <p:ph type="dt" idx="24"/>
          </p:nvPr>
        </p:nvSpPr>
        <p:spPr/>
        <p:txBody>
          <a:body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40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1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11"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22"/>
          </p:nvPr>
        </p:nvSpPr>
        <p:spPr/>
        <p:txBody>
          <a:bodyPr/>
          <a:lstStyle/>
          <a:p>
            <a:r>
              <a:t>Footer</a:t>
            </a:r>
          </a:p>
        </p:txBody>
      </p:sp>
      <p:sp>
        <p:nvSpPr>
          <p:cNvPr id="7" name="PlaceHolder 6"/>
          <p:cNvSpPr>
            <a:spLocks noGrp="1"/>
          </p:cNvSpPr>
          <p:nvPr>
            <p:ph type="sldNum" idx="23"/>
          </p:nvPr>
        </p:nvSpPr>
        <p:spPr/>
        <p:txBody>
          <a:bodyPr/>
          <a:lstStyle/>
          <a:p>
            <a:fld id="{6BD626CC-AD7D-492E-82E8-58B9E5F9FB6A}" type="slidenum">
              <a:t>‹#›</a:t>
            </a:fld>
            <a:endParaRPr/>
          </a:p>
        </p:txBody>
      </p:sp>
      <p:sp>
        <p:nvSpPr>
          <p:cNvPr id="8" name="PlaceHolder 7"/>
          <p:cNvSpPr>
            <a:spLocks noGrp="1"/>
          </p:cNvSpPr>
          <p:nvPr>
            <p:ph type="dt" idx="24"/>
          </p:nvPr>
        </p:nvSpPr>
        <p:spPr/>
        <p:txBody>
          <a:body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413"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14"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22"/>
          </p:nvPr>
        </p:nvSpPr>
        <p:spPr/>
        <p:txBody>
          <a:bodyPr/>
          <a:lstStyle/>
          <a:p>
            <a:r>
              <a:t>Footer</a:t>
            </a:r>
          </a:p>
        </p:txBody>
      </p:sp>
      <p:sp>
        <p:nvSpPr>
          <p:cNvPr id="6" name="PlaceHolder 5"/>
          <p:cNvSpPr>
            <a:spLocks noGrp="1"/>
          </p:cNvSpPr>
          <p:nvPr>
            <p:ph type="sldNum" idx="23"/>
          </p:nvPr>
        </p:nvSpPr>
        <p:spPr/>
        <p:txBody>
          <a:bodyPr/>
          <a:lstStyle/>
          <a:p>
            <a:fld id="{563CECC6-2B2F-482F-8623-4163E9EB6DE8}" type="slidenum">
              <a:t>‹#›</a:t>
            </a:fld>
            <a:endParaRPr/>
          </a:p>
        </p:txBody>
      </p:sp>
      <p:sp>
        <p:nvSpPr>
          <p:cNvPr id="7" name="PlaceHolder 6"/>
          <p:cNvSpPr>
            <a:spLocks noGrp="1"/>
          </p:cNvSpPr>
          <p:nvPr>
            <p:ph type="dt" idx="24"/>
          </p:nvPr>
        </p:nvSpPr>
        <p:spPr/>
        <p:txBody>
          <a:body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41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1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1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1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7" name="PlaceHolder 6"/>
          <p:cNvSpPr>
            <a:spLocks noGrp="1"/>
          </p:cNvSpPr>
          <p:nvPr>
            <p:ph type="ftr" idx="22"/>
          </p:nvPr>
        </p:nvSpPr>
        <p:spPr/>
        <p:txBody>
          <a:bodyPr/>
          <a:lstStyle/>
          <a:p>
            <a:r>
              <a:t>Footer</a:t>
            </a:r>
          </a:p>
        </p:txBody>
      </p:sp>
      <p:sp>
        <p:nvSpPr>
          <p:cNvPr id="8" name="PlaceHolder 7"/>
          <p:cNvSpPr>
            <a:spLocks noGrp="1"/>
          </p:cNvSpPr>
          <p:nvPr>
            <p:ph type="sldNum" idx="23"/>
          </p:nvPr>
        </p:nvSpPr>
        <p:spPr/>
        <p:txBody>
          <a:bodyPr/>
          <a:lstStyle/>
          <a:p>
            <a:fld id="{0097A8A1-A1F5-4275-8F7B-C9FF71523D35}" type="slidenum">
              <a:t>‹#›</a:t>
            </a:fld>
            <a:endParaRPr/>
          </a:p>
        </p:txBody>
      </p:sp>
      <p:sp>
        <p:nvSpPr>
          <p:cNvPr id="9" name="PlaceHolder 8"/>
          <p:cNvSpPr>
            <a:spLocks noGrp="1"/>
          </p:cNvSpPr>
          <p:nvPr>
            <p:ph type="dt" idx="24"/>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421"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22"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23"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24"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25"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26"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9" name="PlaceHolder 8"/>
          <p:cNvSpPr>
            <a:spLocks noGrp="1"/>
          </p:cNvSpPr>
          <p:nvPr>
            <p:ph type="ftr" idx="22"/>
          </p:nvPr>
        </p:nvSpPr>
        <p:spPr/>
        <p:txBody>
          <a:bodyPr/>
          <a:lstStyle/>
          <a:p>
            <a:r>
              <a:t>Footer</a:t>
            </a:r>
          </a:p>
        </p:txBody>
      </p:sp>
      <p:sp>
        <p:nvSpPr>
          <p:cNvPr id="10" name="PlaceHolder 9"/>
          <p:cNvSpPr>
            <a:spLocks noGrp="1"/>
          </p:cNvSpPr>
          <p:nvPr>
            <p:ph type="sldNum" idx="23"/>
          </p:nvPr>
        </p:nvSpPr>
        <p:spPr/>
        <p:txBody>
          <a:bodyPr/>
          <a:lstStyle/>
          <a:p>
            <a:fld id="{3CC75B81-5CDA-41F5-B65C-92BB53B5133A}" type="slidenum">
              <a:t>‹#›</a:t>
            </a:fld>
            <a:endParaRPr/>
          </a:p>
        </p:txBody>
      </p:sp>
      <p:sp>
        <p:nvSpPr>
          <p:cNvPr id="11" name="PlaceHolder 10"/>
          <p:cNvSpPr>
            <a:spLocks noGrp="1"/>
          </p:cNvSpPr>
          <p:nvPr>
            <p:ph type="dt" idx="24"/>
          </p:nvPr>
        </p:nvSpPr>
        <p:spPr/>
        <p:txBody>
          <a:body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lstStyle/>
          <a:p>
            <a:r>
              <a:t>Footer</a:t>
            </a:r>
          </a:p>
        </p:txBody>
      </p:sp>
      <p:sp>
        <p:nvSpPr>
          <p:cNvPr id="3" name="PlaceHolder 2"/>
          <p:cNvSpPr>
            <a:spLocks noGrp="1"/>
          </p:cNvSpPr>
          <p:nvPr>
            <p:ph type="sldNum" idx="26"/>
          </p:nvPr>
        </p:nvSpPr>
        <p:spPr/>
        <p:txBody>
          <a:bodyPr/>
          <a:lstStyle/>
          <a:p>
            <a:fld id="{9503ED77-F6D6-49EB-8902-AEC3853E1E27}" type="slidenum">
              <a:t>‹#›</a:t>
            </a:fld>
            <a:endParaRPr/>
          </a:p>
        </p:txBody>
      </p:sp>
      <p:sp>
        <p:nvSpPr>
          <p:cNvPr id="4" name="PlaceHolder 3"/>
          <p:cNvSpPr>
            <a:spLocks noGrp="1"/>
          </p:cNvSpPr>
          <p:nvPr>
            <p:ph type="dt" idx="27"/>
          </p:nvPr>
        </p:nvSpPr>
        <p:spPr/>
        <p:txBody>
          <a:body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43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4" name="PlaceHolder 3"/>
          <p:cNvSpPr>
            <a:spLocks noGrp="1"/>
          </p:cNvSpPr>
          <p:nvPr>
            <p:ph type="ftr" idx="25"/>
          </p:nvPr>
        </p:nvSpPr>
        <p:spPr/>
        <p:txBody>
          <a:bodyPr/>
          <a:lstStyle/>
          <a:p>
            <a:r>
              <a:t>Footer</a:t>
            </a:r>
          </a:p>
        </p:txBody>
      </p:sp>
      <p:sp>
        <p:nvSpPr>
          <p:cNvPr id="5" name="PlaceHolder 4"/>
          <p:cNvSpPr>
            <a:spLocks noGrp="1"/>
          </p:cNvSpPr>
          <p:nvPr>
            <p:ph type="sldNum" idx="26"/>
          </p:nvPr>
        </p:nvSpPr>
        <p:spPr/>
        <p:txBody>
          <a:bodyPr/>
          <a:lstStyle/>
          <a:p>
            <a:fld id="{D1A4A876-6DD6-4DA6-8507-8346E503BA86}" type="slidenum">
              <a:t>‹#›</a:t>
            </a:fld>
            <a:endParaRPr/>
          </a:p>
        </p:txBody>
      </p:sp>
      <p:sp>
        <p:nvSpPr>
          <p:cNvPr id="6" name="PlaceHolder 5"/>
          <p:cNvSpPr>
            <a:spLocks noGrp="1"/>
          </p:cNvSpPr>
          <p:nvPr>
            <p:ph type="dt" idx="27"/>
          </p:nvPr>
        </p:nvSpPr>
        <p:spPr/>
        <p:txBody>
          <a:body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43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 name="PlaceHolder 3"/>
          <p:cNvSpPr>
            <a:spLocks noGrp="1"/>
          </p:cNvSpPr>
          <p:nvPr>
            <p:ph type="ftr" idx="25"/>
          </p:nvPr>
        </p:nvSpPr>
        <p:spPr/>
        <p:txBody>
          <a:bodyPr/>
          <a:lstStyle/>
          <a:p>
            <a:r>
              <a:t>Footer</a:t>
            </a:r>
          </a:p>
        </p:txBody>
      </p:sp>
      <p:sp>
        <p:nvSpPr>
          <p:cNvPr id="5" name="PlaceHolder 4"/>
          <p:cNvSpPr>
            <a:spLocks noGrp="1"/>
          </p:cNvSpPr>
          <p:nvPr>
            <p:ph type="sldNum" idx="26"/>
          </p:nvPr>
        </p:nvSpPr>
        <p:spPr/>
        <p:txBody>
          <a:bodyPr/>
          <a:lstStyle/>
          <a:p>
            <a:fld id="{B8F12135-0547-4B10-8C2A-B41EB5968883}" type="slidenum">
              <a:t>‹#›</a:t>
            </a:fld>
            <a:endParaRPr/>
          </a:p>
        </p:txBody>
      </p:sp>
      <p:sp>
        <p:nvSpPr>
          <p:cNvPr id="6" name="PlaceHolder 5"/>
          <p:cNvSpPr>
            <a:spLocks noGrp="1"/>
          </p:cNvSpPr>
          <p:nvPr>
            <p:ph type="dt" idx="27"/>
          </p:nvPr>
        </p:nvSpPr>
        <p:spPr/>
        <p:txBody>
          <a:body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44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4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25"/>
          </p:nvPr>
        </p:nvSpPr>
        <p:spPr/>
        <p:txBody>
          <a:bodyPr/>
          <a:lstStyle/>
          <a:p>
            <a:r>
              <a:t>Footer</a:t>
            </a:r>
          </a:p>
        </p:txBody>
      </p:sp>
      <p:sp>
        <p:nvSpPr>
          <p:cNvPr id="6" name="PlaceHolder 5"/>
          <p:cNvSpPr>
            <a:spLocks noGrp="1"/>
          </p:cNvSpPr>
          <p:nvPr>
            <p:ph type="sldNum" idx="26"/>
          </p:nvPr>
        </p:nvSpPr>
        <p:spPr/>
        <p:txBody>
          <a:bodyPr/>
          <a:lstStyle/>
          <a:p>
            <a:fld id="{9D825E70-78AE-4B7D-A7C6-A6D844C80073}" type="slidenum">
              <a:t>‹#›</a:t>
            </a:fld>
            <a:endParaRPr/>
          </a:p>
        </p:txBody>
      </p:sp>
      <p:sp>
        <p:nvSpPr>
          <p:cNvPr id="7" name="PlaceHolder 6"/>
          <p:cNvSpPr>
            <a:spLocks noGrp="1"/>
          </p:cNvSpPr>
          <p:nvPr>
            <p:ph type="dt" idx="27"/>
          </p:nvPr>
        </p:nvSpPr>
        <p:spPr/>
        <p:txBody>
          <a:body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 name="PlaceHolder 2"/>
          <p:cNvSpPr>
            <a:spLocks noGrp="1"/>
          </p:cNvSpPr>
          <p:nvPr>
            <p:ph type="ftr" idx="25"/>
          </p:nvPr>
        </p:nvSpPr>
        <p:spPr/>
        <p:txBody>
          <a:bodyPr/>
          <a:lstStyle/>
          <a:p>
            <a:r>
              <a:t>Footer</a:t>
            </a:r>
          </a:p>
        </p:txBody>
      </p:sp>
      <p:sp>
        <p:nvSpPr>
          <p:cNvPr id="4" name="PlaceHolder 3"/>
          <p:cNvSpPr>
            <a:spLocks noGrp="1"/>
          </p:cNvSpPr>
          <p:nvPr>
            <p:ph type="sldNum" idx="26"/>
          </p:nvPr>
        </p:nvSpPr>
        <p:spPr/>
        <p:txBody>
          <a:bodyPr/>
          <a:lstStyle/>
          <a:p>
            <a:fld id="{D19CAEB4-9093-4774-A7AE-5213219695CE}" type="slidenum">
              <a:t>‹#›</a:t>
            </a:fld>
            <a:endParaRPr/>
          </a:p>
        </p:txBody>
      </p:sp>
      <p:sp>
        <p:nvSpPr>
          <p:cNvPr id="5" name="PlaceHolder 4"/>
          <p:cNvSpPr>
            <a:spLocks noGrp="1"/>
          </p:cNvSpPr>
          <p:nvPr>
            <p:ph type="dt" idx="27"/>
          </p:nvPr>
        </p:nvSpPr>
        <p:spPr/>
        <p:txBody>
          <a:body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3" name="PlaceHolder 2"/>
          <p:cNvSpPr>
            <a:spLocks noGrp="1"/>
          </p:cNvSpPr>
          <p:nvPr>
            <p:ph type="ftr" idx="25"/>
          </p:nvPr>
        </p:nvSpPr>
        <p:spPr/>
        <p:txBody>
          <a:bodyPr/>
          <a:lstStyle/>
          <a:p>
            <a:r>
              <a:t>Footer</a:t>
            </a:r>
          </a:p>
        </p:txBody>
      </p:sp>
      <p:sp>
        <p:nvSpPr>
          <p:cNvPr id="4" name="PlaceHolder 3"/>
          <p:cNvSpPr>
            <a:spLocks noGrp="1"/>
          </p:cNvSpPr>
          <p:nvPr>
            <p:ph type="sldNum" idx="26"/>
          </p:nvPr>
        </p:nvSpPr>
        <p:spPr/>
        <p:txBody>
          <a:bodyPr/>
          <a:lstStyle/>
          <a:p>
            <a:fld id="{C7CE66F7-C364-4B15-ACA1-919FFC73810D}" type="slidenum">
              <a:t>‹#›</a:t>
            </a:fld>
            <a:endParaRPr/>
          </a:p>
        </p:txBody>
      </p:sp>
      <p:sp>
        <p:nvSpPr>
          <p:cNvPr id="5" name="PlaceHolder 4"/>
          <p:cNvSpPr>
            <a:spLocks noGrp="1"/>
          </p:cNvSpPr>
          <p:nvPr>
            <p:ph type="dt" idx="27"/>
          </p:nvPr>
        </p:nvSpPr>
        <p:spPr/>
        <p:txBody>
          <a:body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44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4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4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25"/>
          </p:nvPr>
        </p:nvSpPr>
        <p:spPr/>
        <p:txBody>
          <a:bodyPr/>
          <a:lstStyle/>
          <a:p>
            <a:r>
              <a:t>Footer</a:t>
            </a:r>
          </a:p>
        </p:txBody>
      </p:sp>
      <p:sp>
        <p:nvSpPr>
          <p:cNvPr id="7" name="PlaceHolder 6"/>
          <p:cNvSpPr>
            <a:spLocks noGrp="1"/>
          </p:cNvSpPr>
          <p:nvPr>
            <p:ph type="sldNum" idx="26"/>
          </p:nvPr>
        </p:nvSpPr>
        <p:spPr/>
        <p:txBody>
          <a:bodyPr/>
          <a:lstStyle/>
          <a:p>
            <a:fld id="{0867A57A-E821-4592-9312-CABF136773E4}" type="slidenum">
              <a:t>‹#›</a:t>
            </a:fld>
            <a:endParaRPr/>
          </a:p>
        </p:txBody>
      </p:sp>
      <p:sp>
        <p:nvSpPr>
          <p:cNvPr id="8" name="PlaceHolder 7"/>
          <p:cNvSpPr>
            <a:spLocks noGrp="1"/>
          </p:cNvSpPr>
          <p:nvPr>
            <p:ph type="dt" idx="27"/>
          </p:nvPr>
        </p:nvSpPr>
        <p:spPr/>
        <p:txBody>
          <a:body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45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5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5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25"/>
          </p:nvPr>
        </p:nvSpPr>
        <p:spPr/>
        <p:txBody>
          <a:bodyPr/>
          <a:lstStyle/>
          <a:p>
            <a:r>
              <a:t>Footer</a:t>
            </a:r>
          </a:p>
        </p:txBody>
      </p:sp>
      <p:sp>
        <p:nvSpPr>
          <p:cNvPr id="7" name="PlaceHolder 6"/>
          <p:cNvSpPr>
            <a:spLocks noGrp="1"/>
          </p:cNvSpPr>
          <p:nvPr>
            <p:ph type="sldNum" idx="26"/>
          </p:nvPr>
        </p:nvSpPr>
        <p:spPr/>
        <p:txBody>
          <a:bodyPr/>
          <a:lstStyle/>
          <a:p>
            <a:fld id="{C43D03E5-1AA4-4015-AB7E-1DBEB52F8302}" type="slidenum">
              <a:t>‹#›</a:t>
            </a:fld>
            <a:endParaRPr/>
          </a:p>
        </p:txBody>
      </p:sp>
      <p:sp>
        <p:nvSpPr>
          <p:cNvPr id="8" name="PlaceHolder 7"/>
          <p:cNvSpPr>
            <a:spLocks noGrp="1"/>
          </p:cNvSpPr>
          <p:nvPr>
            <p:ph type="dt" idx="27"/>
          </p:nvPr>
        </p:nvSpPr>
        <p:spPr/>
        <p:txBody>
          <a:body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45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5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5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25"/>
          </p:nvPr>
        </p:nvSpPr>
        <p:spPr/>
        <p:txBody>
          <a:bodyPr/>
          <a:lstStyle/>
          <a:p>
            <a:r>
              <a:t>Footer</a:t>
            </a:r>
          </a:p>
        </p:txBody>
      </p:sp>
      <p:sp>
        <p:nvSpPr>
          <p:cNvPr id="7" name="PlaceHolder 6"/>
          <p:cNvSpPr>
            <a:spLocks noGrp="1"/>
          </p:cNvSpPr>
          <p:nvPr>
            <p:ph type="sldNum" idx="26"/>
          </p:nvPr>
        </p:nvSpPr>
        <p:spPr/>
        <p:txBody>
          <a:bodyPr/>
          <a:lstStyle/>
          <a:p>
            <a:fld id="{AB953E6D-A290-4B9A-AA36-1CF539B49E42}" type="slidenum">
              <a:t>‹#›</a:t>
            </a:fld>
            <a:endParaRPr/>
          </a:p>
        </p:txBody>
      </p:sp>
      <p:sp>
        <p:nvSpPr>
          <p:cNvPr id="8" name="PlaceHolder 7"/>
          <p:cNvSpPr>
            <a:spLocks noGrp="1"/>
          </p:cNvSpPr>
          <p:nvPr>
            <p:ph type="dt" idx="27"/>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1476628B-C425-43D3-AC05-E4020F6727E8}"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45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5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25"/>
          </p:nvPr>
        </p:nvSpPr>
        <p:spPr/>
        <p:txBody>
          <a:bodyPr/>
          <a:lstStyle/>
          <a:p>
            <a:r>
              <a:t>Footer</a:t>
            </a:r>
          </a:p>
        </p:txBody>
      </p:sp>
      <p:sp>
        <p:nvSpPr>
          <p:cNvPr id="6" name="PlaceHolder 5"/>
          <p:cNvSpPr>
            <a:spLocks noGrp="1"/>
          </p:cNvSpPr>
          <p:nvPr>
            <p:ph type="sldNum" idx="26"/>
          </p:nvPr>
        </p:nvSpPr>
        <p:spPr/>
        <p:txBody>
          <a:bodyPr/>
          <a:lstStyle/>
          <a:p>
            <a:fld id="{66162CBC-D822-4860-BF11-BB1BCBC0932A}" type="slidenum">
              <a:t>‹#›</a:t>
            </a:fld>
            <a:endParaRPr/>
          </a:p>
        </p:txBody>
      </p:sp>
      <p:sp>
        <p:nvSpPr>
          <p:cNvPr id="7" name="PlaceHolder 6"/>
          <p:cNvSpPr>
            <a:spLocks noGrp="1"/>
          </p:cNvSpPr>
          <p:nvPr>
            <p:ph type="dt" idx="27"/>
          </p:nvPr>
        </p:nvSpPr>
        <p:spPr/>
        <p:txBody>
          <a:body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46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6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6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6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7" name="PlaceHolder 6"/>
          <p:cNvSpPr>
            <a:spLocks noGrp="1"/>
          </p:cNvSpPr>
          <p:nvPr>
            <p:ph type="ftr" idx="25"/>
          </p:nvPr>
        </p:nvSpPr>
        <p:spPr/>
        <p:txBody>
          <a:bodyPr/>
          <a:lstStyle/>
          <a:p>
            <a:r>
              <a:t>Footer</a:t>
            </a:r>
          </a:p>
        </p:txBody>
      </p:sp>
      <p:sp>
        <p:nvSpPr>
          <p:cNvPr id="8" name="PlaceHolder 7"/>
          <p:cNvSpPr>
            <a:spLocks noGrp="1"/>
          </p:cNvSpPr>
          <p:nvPr>
            <p:ph type="sldNum" idx="26"/>
          </p:nvPr>
        </p:nvSpPr>
        <p:spPr/>
        <p:txBody>
          <a:bodyPr/>
          <a:lstStyle/>
          <a:p>
            <a:fld id="{76A9EAC9-1D82-415D-9811-2F477DAEDE44}" type="slidenum">
              <a:t>‹#›</a:t>
            </a:fld>
            <a:endParaRPr/>
          </a:p>
        </p:txBody>
      </p:sp>
      <p:sp>
        <p:nvSpPr>
          <p:cNvPr id="9" name="PlaceHolder 8"/>
          <p:cNvSpPr>
            <a:spLocks noGrp="1"/>
          </p:cNvSpPr>
          <p:nvPr>
            <p:ph type="dt" idx="27"/>
          </p:nvPr>
        </p:nvSpPr>
        <p:spPr/>
        <p:txBody>
          <a:body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46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6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6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6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7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7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9" name="PlaceHolder 8"/>
          <p:cNvSpPr>
            <a:spLocks noGrp="1"/>
          </p:cNvSpPr>
          <p:nvPr>
            <p:ph type="ftr" idx="25"/>
          </p:nvPr>
        </p:nvSpPr>
        <p:spPr/>
        <p:txBody>
          <a:bodyPr/>
          <a:lstStyle/>
          <a:p>
            <a:r>
              <a:t>Footer</a:t>
            </a:r>
          </a:p>
        </p:txBody>
      </p:sp>
      <p:sp>
        <p:nvSpPr>
          <p:cNvPr id="10" name="PlaceHolder 9"/>
          <p:cNvSpPr>
            <a:spLocks noGrp="1"/>
          </p:cNvSpPr>
          <p:nvPr>
            <p:ph type="sldNum" idx="26"/>
          </p:nvPr>
        </p:nvSpPr>
        <p:spPr/>
        <p:txBody>
          <a:bodyPr/>
          <a:lstStyle/>
          <a:p>
            <a:fld id="{FB7F1C25-4375-4E49-8190-E15B0AEB57AD}" type="slidenum">
              <a:t>‹#›</a:t>
            </a:fld>
            <a:endParaRPr/>
          </a:p>
        </p:txBody>
      </p:sp>
      <p:sp>
        <p:nvSpPr>
          <p:cNvPr id="11" name="PlaceHolder 10"/>
          <p:cNvSpPr>
            <a:spLocks noGrp="1"/>
          </p:cNvSpPr>
          <p:nvPr>
            <p:ph type="dt" idx="27"/>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5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9C564A41-9219-4195-B417-56839FC82075}"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5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5484B5C3-EC70-4712-BAD8-F13816B915FD}"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5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7FA50519-3A5D-4792-B75D-D53F0FA03336}"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229E75FD-2AF4-4AF5-BC79-770AA6AAA298}"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B22DF5CA-D00B-4C00-91CF-2370D05E0EBA}"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6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52B44B04-24BB-4AEF-8D5F-7FD0A4995F81}"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6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D4488EC6-B08F-4464-ADE6-ED0E1135B442}"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6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7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480CF90D-E63D-45B8-AF00-8A712D394551}"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7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7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0AD90EEE-00CC-49CF-B44D-F350C8828052}"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7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7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7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7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452E0977-D91C-4C62-81D2-49CB71F4A474}"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8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8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8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8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8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8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0BBFD965-3A59-4059-B8FF-4C6948F6ABE9}"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F0F0CF6F-731C-4DED-B72C-D4F219CF8A73}"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9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764DBBC1-87EB-4F2C-B3C7-4DC6D22924F9}"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9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CF61DB3D-20A5-4CB4-9359-9491DED2669A}"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0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0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4F8368AE-164C-4BE6-8032-84FAB8E76C87}"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AFA0D3E0-0C8A-4469-9D7E-3E948945FCA6}"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82F8B732-6E8E-406C-BEE7-F5B0CC892189}"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0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0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0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166DA097-8CF3-430D-800B-EF432647DF30}"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0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1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1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79E06058-7632-41D1-977C-78D4CF1ADC96}"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1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117595A2-5D1B-46FD-9CA4-962E9E849D80}"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1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1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C6FB9DDB-FA1C-43DA-B3B9-092B60FAFA2A}"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2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2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22D51D0C-1850-443F-B5F8-5BB8904B7874}"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2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2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2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2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2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3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28DE6A4C-5868-4CAD-83ED-FF0D859B166F}"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51313480-8F5C-4AA1-B35A-2FF9C6A2645E}" type="slidenum">
              <a:t>‹#›</a:t>
            </a:fld>
            <a:endParaRPr/>
          </a:p>
        </p:txBody>
      </p:sp>
      <p:sp>
        <p:nvSpPr>
          <p:cNvPr id="4" name="PlaceHolder 3"/>
          <p:cNvSpPr>
            <a:spLocks noGrp="1"/>
          </p:cNvSpPr>
          <p:nvPr>
            <p:ph type="dt" idx="9"/>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7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5EB67B0C-B2F6-435A-848A-BD347DC02D7B}" type="slidenum">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8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1CC1EEBE-D52F-4A15-A109-0DEB9FE2EDF5}" type="slidenum">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8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8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B673EDFF-E5C3-4D8E-873F-5747EDC04732}" type="slidenum">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04B17B41-AF60-466E-9165-AAD17CDF760A}" type="slidenum">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A9F5BD00-5472-4E21-A7A0-EFF8CF3A043B}" type="slidenum">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8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8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8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2FFD7040-E79D-4159-905D-5892640F60B6}" type="slidenum">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9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9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9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9A69D21F-9712-4199-93EE-3F517BD11E53}" type="slidenum">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9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9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9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995D754E-DCBD-4832-B822-634E99369957}" type="slidenum">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9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0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A284DB4F-9B7C-4A74-AE30-2518A76BF661}" type="slidenum">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0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0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0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0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7" name="PlaceHolder 6"/>
          <p:cNvSpPr>
            <a:spLocks noGrp="1"/>
          </p:cNvSpPr>
          <p:nvPr>
            <p:ph type="ftr" idx="7"/>
          </p:nvPr>
        </p:nvSpPr>
        <p:spPr/>
        <p:txBody>
          <a:bodyPr/>
          <a:lstStyle/>
          <a:p>
            <a:r>
              <a:t>Footer</a:t>
            </a:r>
          </a:p>
        </p:txBody>
      </p:sp>
      <p:sp>
        <p:nvSpPr>
          <p:cNvPr id="8" name="PlaceHolder 7"/>
          <p:cNvSpPr>
            <a:spLocks noGrp="1"/>
          </p:cNvSpPr>
          <p:nvPr>
            <p:ph type="sldNum" idx="8"/>
          </p:nvPr>
        </p:nvSpPr>
        <p:spPr/>
        <p:txBody>
          <a:bodyPr/>
          <a:lstStyle/>
          <a:p>
            <a:fld id="{C3159E8E-0B97-471C-A6D6-5A8D51E21B11}" type="slidenum">
              <a:t>‹#›</a:t>
            </a:fld>
            <a:endParaRPr/>
          </a:p>
        </p:txBody>
      </p:sp>
      <p:sp>
        <p:nvSpPr>
          <p:cNvPr id="9" name="PlaceHolder 8"/>
          <p:cNvSpPr>
            <a:spLocks noGrp="1"/>
          </p:cNvSpPr>
          <p:nvPr>
            <p:ph type="dt" idx="9"/>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0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0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0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1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1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1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9" name="PlaceHolder 8"/>
          <p:cNvSpPr>
            <a:spLocks noGrp="1"/>
          </p:cNvSpPr>
          <p:nvPr>
            <p:ph type="ftr" idx="7"/>
          </p:nvPr>
        </p:nvSpPr>
        <p:spPr/>
        <p:txBody>
          <a:bodyPr/>
          <a:lstStyle/>
          <a:p>
            <a:r>
              <a:t>Footer</a:t>
            </a:r>
          </a:p>
        </p:txBody>
      </p:sp>
      <p:sp>
        <p:nvSpPr>
          <p:cNvPr id="10" name="PlaceHolder 9"/>
          <p:cNvSpPr>
            <a:spLocks noGrp="1"/>
          </p:cNvSpPr>
          <p:nvPr>
            <p:ph type="sldNum" idx="8"/>
          </p:nvPr>
        </p:nvSpPr>
        <p:spPr/>
        <p:txBody>
          <a:bodyPr/>
          <a:lstStyle/>
          <a:p>
            <a:fld id="{68A7DD3F-C3D2-4C0A-9F17-FCAB0127CF58}" type="slidenum">
              <a:t>‹#›</a:t>
            </a:fld>
            <a:endParaRPr/>
          </a:p>
        </p:txBody>
      </p:sp>
      <p:sp>
        <p:nvSpPr>
          <p:cNvPr id="11" name="PlaceHolder 10"/>
          <p:cNvSpPr>
            <a:spLocks noGrp="1"/>
          </p:cNvSpPr>
          <p:nvPr>
            <p:ph type="dt" idx="9"/>
          </p:nvPr>
        </p:nvSpPr>
        <p:spPr/>
        <p:txBody>
          <a:body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lstStyle/>
          <a:p>
            <a:r>
              <a:t>Footer</a:t>
            </a:r>
          </a:p>
        </p:txBody>
      </p:sp>
      <p:sp>
        <p:nvSpPr>
          <p:cNvPr id="3" name="PlaceHolder 2"/>
          <p:cNvSpPr>
            <a:spLocks noGrp="1"/>
          </p:cNvSpPr>
          <p:nvPr>
            <p:ph type="sldNum" idx="11"/>
          </p:nvPr>
        </p:nvSpPr>
        <p:spPr/>
        <p:txBody>
          <a:bodyPr/>
          <a:lstStyle/>
          <a:p>
            <a:fld id="{7BE8141B-FF4D-4EB4-96EF-B7B5EBA21EDC}" type="slidenum">
              <a:t>‹#›</a:t>
            </a:fld>
            <a:endParaRPr/>
          </a:p>
        </p:txBody>
      </p:sp>
      <p:sp>
        <p:nvSpPr>
          <p:cNvPr id="4" name="PlaceHolder 3"/>
          <p:cNvSpPr>
            <a:spLocks noGrp="1"/>
          </p:cNvSpPr>
          <p:nvPr>
            <p:ph type="dt" idx="12"/>
          </p:nvPr>
        </p:nvSpPr>
        <p:spPr/>
        <p:txBody>
          <a:body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22"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6C24F523-8638-4614-84CA-CF022885B6F1}" type="slidenum">
              <a:t>‹#›</a:t>
            </a:fld>
            <a:endParaRPr/>
          </a:p>
        </p:txBody>
      </p:sp>
      <p:sp>
        <p:nvSpPr>
          <p:cNvPr id="6" name="PlaceHolder 5"/>
          <p:cNvSpPr>
            <a:spLocks noGrp="1"/>
          </p:cNvSpPr>
          <p:nvPr>
            <p:ph type="dt" idx="12"/>
          </p:nvPr>
        </p:nvSpPr>
        <p:spPr/>
        <p:txBody>
          <a:body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24"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0C770DBB-289C-4049-9FCA-7F1600F75F8A}" type="slidenum">
              <a:t>‹#›</a:t>
            </a:fld>
            <a:endParaRPr/>
          </a:p>
        </p:txBody>
      </p:sp>
      <p:sp>
        <p:nvSpPr>
          <p:cNvPr id="6" name="PlaceHolder 5"/>
          <p:cNvSpPr>
            <a:spLocks noGrp="1"/>
          </p:cNvSpPr>
          <p:nvPr>
            <p:ph type="dt" idx="12"/>
          </p:nvPr>
        </p:nvSpPr>
        <p:spPr/>
        <p:txBody>
          <a:body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2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2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EA004811-29C8-4A16-9AB8-CC8D5DB8DCA7}" type="slidenum">
              <a:t>‹#›</a:t>
            </a:fld>
            <a:endParaRPr/>
          </a:p>
        </p:txBody>
      </p:sp>
      <p:sp>
        <p:nvSpPr>
          <p:cNvPr id="7" name="PlaceHolder 6"/>
          <p:cNvSpPr>
            <a:spLocks noGrp="1"/>
          </p:cNvSpPr>
          <p:nvPr>
            <p:ph type="dt" idx="12"/>
          </p:nvPr>
        </p:nvSpPr>
        <p:spPr/>
        <p:txBody>
          <a:body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004F38F6-B9E7-446C-9325-F96CE8008C32}" type="slidenum">
              <a:t>‹#›</a:t>
            </a:fld>
            <a:endParaRPr/>
          </a:p>
        </p:txBody>
      </p:sp>
      <p:sp>
        <p:nvSpPr>
          <p:cNvPr id="5" name="PlaceHolder 4"/>
          <p:cNvSpPr>
            <a:spLocks noGrp="1"/>
          </p:cNvSpPr>
          <p:nvPr>
            <p:ph type="dt" idx="12"/>
          </p:nvPr>
        </p:nvSpPr>
        <p:spPr/>
        <p:txBody>
          <a:body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9"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CCA681EC-2B09-4480-BD35-573B95715FA8}" type="slidenum">
              <a:t>‹#›</a:t>
            </a:fld>
            <a:endParaRPr/>
          </a:p>
        </p:txBody>
      </p:sp>
      <p:sp>
        <p:nvSpPr>
          <p:cNvPr id="5" name="PlaceHolder 4"/>
          <p:cNvSpPr>
            <a:spLocks noGrp="1"/>
          </p:cNvSpPr>
          <p:nvPr>
            <p:ph type="dt" idx="12"/>
          </p:nvPr>
        </p:nvSpPr>
        <p:spPr/>
        <p:txBody>
          <a:body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3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3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3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6D8B1E47-9F8A-4096-B732-174A6EB55B99}" type="slidenum">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3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3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DD0E563E-7C3B-41A0-B7C3-5985CE5E29B1}" type="slidenum">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3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4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41"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87F5B27E-34E7-416D-926D-98FD8FC00DED}" type="slidenum">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43"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44"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599C6FA6-9F7A-4EA1-85BA-FFC06DC71ABD}" type="slidenum">
              <a:t>‹#›</a:t>
            </a:fld>
            <a:endParaRPr/>
          </a:p>
        </p:txBody>
      </p:sp>
      <p:sp>
        <p:nvSpPr>
          <p:cNvPr id="7" name="PlaceHolder 6"/>
          <p:cNvSpPr>
            <a:spLocks noGrp="1"/>
          </p:cNvSpPr>
          <p:nvPr>
            <p:ph type="dt" idx="12"/>
          </p:nvPr>
        </p:nvSpPr>
        <p:spPr/>
        <p:txBody>
          <a:body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4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4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4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4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7" name="PlaceHolder 6"/>
          <p:cNvSpPr>
            <a:spLocks noGrp="1"/>
          </p:cNvSpPr>
          <p:nvPr>
            <p:ph type="ftr" idx="10"/>
          </p:nvPr>
        </p:nvSpPr>
        <p:spPr/>
        <p:txBody>
          <a:bodyPr/>
          <a:lstStyle/>
          <a:p>
            <a:r>
              <a:t>Footer</a:t>
            </a:r>
          </a:p>
        </p:txBody>
      </p:sp>
      <p:sp>
        <p:nvSpPr>
          <p:cNvPr id="8" name="PlaceHolder 7"/>
          <p:cNvSpPr>
            <a:spLocks noGrp="1"/>
          </p:cNvSpPr>
          <p:nvPr>
            <p:ph type="sldNum" idx="11"/>
          </p:nvPr>
        </p:nvSpPr>
        <p:spPr/>
        <p:txBody>
          <a:bodyPr/>
          <a:lstStyle/>
          <a:p>
            <a:fld id="{239C0617-6546-4F7F-903B-4B131B5EFE9D}" type="slidenum">
              <a:t>‹#›</a:t>
            </a:fld>
            <a:endParaRPr/>
          </a:p>
        </p:txBody>
      </p:sp>
      <p:sp>
        <p:nvSpPr>
          <p:cNvPr id="9" name="PlaceHolder 8"/>
          <p:cNvSpPr>
            <a:spLocks noGrp="1"/>
          </p:cNvSpPr>
          <p:nvPr>
            <p:ph type="dt" idx="12"/>
          </p:nvPr>
        </p:nvSpPr>
        <p:spPr/>
        <p:txBody>
          <a:body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51"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52"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53"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54"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55"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56"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9" name="PlaceHolder 8"/>
          <p:cNvSpPr>
            <a:spLocks noGrp="1"/>
          </p:cNvSpPr>
          <p:nvPr>
            <p:ph type="ftr" idx="10"/>
          </p:nvPr>
        </p:nvSpPr>
        <p:spPr/>
        <p:txBody>
          <a:bodyPr/>
          <a:lstStyle/>
          <a:p>
            <a:r>
              <a:t>Footer</a:t>
            </a:r>
          </a:p>
        </p:txBody>
      </p:sp>
      <p:sp>
        <p:nvSpPr>
          <p:cNvPr id="10" name="PlaceHolder 9"/>
          <p:cNvSpPr>
            <a:spLocks noGrp="1"/>
          </p:cNvSpPr>
          <p:nvPr>
            <p:ph type="sldNum" idx="11"/>
          </p:nvPr>
        </p:nvSpPr>
        <p:spPr/>
        <p:txBody>
          <a:bodyPr/>
          <a:lstStyle/>
          <a:p>
            <a:fld id="{AB05B005-BEAC-4697-9505-FB732D3CE8A7}" type="slidenum">
              <a:t>‹#›</a:t>
            </a:fld>
            <a:endParaRPr/>
          </a:p>
        </p:txBody>
      </p:sp>
      <p:sp>
        <p:nvSpPr>
          <p:cNvPr id="11" name="PlaceHolder 10"/>
          <p:cNvSpPr>
            <a:spLocks noGrp="1"/>
          </p:cNvSpPr>
          <p:nvPr>
            <p:ph type="dt" idx="12"/>
          </p:nvPr>
        </p:nvSpPr>
        <p:spPr/>
        <p:txBody>
          <a:body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lstStyle/>
          <a:p>
            <a:r>
              <a:t>Footer</a:t>
            </a:r>
          </a:p>
        </p:txBody>
      </p:sp>
      <p:sp>
        <p:nvSpPr>
          <p:cNvPr id="3" name="PlaceHolder 2"/>
          <p:cNvSpPr>
            <a:spLocks noGrp="1"/>
          </p:cNvSpPr>
          <p:nvPr>
            <p:ph type="sldNum" idx="14"/>
          </p:nvPr>
        </p:nvSpPr>
        <p:spPr/>
        <p:txBody>
          <a:bodyPr/>
          <a:lstStyle/>
          <a:p>
            <a:fld id="{3D866367-2118-4306-A835-28D62FCF0E36}" type="slidenum">
              <a:t>‹#›</a:t>
            </a:fld>
            <a:endParaRPr/>
          </a:p>
        </p:txBody>
      </p:sp>
      <p:sp>
        <p:nvSpPr>
          <p:cNvPr id="4" name="PlaceHolder 3"/>
          <p:cNvSpPr>
            <a:spLocks noGrp="1"/>
          </p:cNvSpPr>
          <p:nvPr>
            <p:ph type="dt" idx="15"/>
          </p:nvPr>
        </p:nvSpPr>
        <p:spPr/>
        <p:txBody>
          <a:body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64"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4" name="PlaceHolder 3"/>
          <p:cNvSpPr>
            <a:spLocks noGrp="1"/>
          </p:cNvSpPr>
          <p:nvPr>
            <p:ph type="ftr" idx="13"/>
          </p:nvPr>
        </p:nvSpPr>
        <p:spPr/>
        <p:txBody>
          <a:bodyPr/>
          <a:lstStyle/>
          <a:p>
            <a:r>
              <a:t>Footer</a:t>
            </a:r>
          </a:p>
        </p:txBody>
      </p:sp>
      <p:sp>
        <p:nvSpPr>
          <p:cNvPr id="5" name="PlaceHolder 4"/>
          <p:cNvSpPr>
            <a:spLocks noGrp="1"/>
          </p:cNvSpPr>
          <p:nvPr>
            <p:ph type="sldNum" idx="14"/>
          </p:nvPr>
        </p:nvSpPr>
        <p:spPr/>
        <p:txBody>
          <a:bodyPr/>
          <a:lstStyle/>
          <a:p>
            <a:fld id="{012D58C5-79DF-4530-9134-4E070644FDD5}" type="slidenum">
              <a:t>‹#›</a:t>
            </a:fld>
            <a:endParaRPr/>
          </a:p>
        </p:txBody>
      </p:sp>
      <p:sp>
        <p:nvSpPr>
          <p:cNvPr id="6" name="PlaceHolder 5"/>
          <p:cNvSpPr>
            <a:spLocks noGrp="1"/>
          </p:cNvSpPr>
          <p:nvPr>
            <p:ph type="dt" idx="15"/>
          </p:nvPr>
        </p:nvSpPr>
        <p:spPr/>
        <p:txBody>
          <a:body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6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 name="PlaceHolder 3"/>
          <p:cNvSpPr>
            <a:spLocks noGrp="1"/>
          </p:cNvSpPr>
          <p:nvPr>
            <p:ph type="ftr" idx="13"/>
          </p:nvPr>
        </p:nvSpPr>
        <p:spPr/>
        <p:txBody>
          <a:bodyPr/>
          <a:lstStyle/>
          <a:p>
            <a:r>
              <a:t>Footer</a:t>
            </a:r>
          </a:p>
        </p:txBody>
      </p:sp>
      <p:sp>
        <p:nvSpPr>
          <p:cNvPr id="5" name="PlaceHolder 4"/>
          <p:cNvSpPr>
            <a:spLocks noGrp="1"/>
          </p:cNvSpPr>
          <p:nvPr>
            <p:ph type="sldNum" idx="14"/>
          </p:nvPr>
        </p:nvSpPr>
        <p:spPr/>
        <p:txBody>
          <a:bodyPr/>
          <a:lstStyle/>
          <a:p>
            <a:fld id="{B0249F65-EF2F-428C-A95A-EE139CB8F96A}" type="slidenum">
              <a:t>‹#›</a:t>
            </a:fld>
            <a:endParaRPr/>
          </a:p>
        </p:txBody>
      </p:sp>
      <p:sp>
        <p:nvSpPr>
          <p:cNvPr id="6" name="PlaceHolder 5"/>
          <p:cNvSpPr>
            <a:spLocks noGrp="1"/>
          </p:cNvSpPr>
          <p:nvPr>
            <p:ph type="dt" idx="15"/>
          </p:nvPr>
        </p:nvSpPr>
        <p:spPr/>
        <p:txBody>
          <a:body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6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6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13"/>
          </p:nvPr>
        </p:nvSpPr>
        <p:spPr/>
        <p:txBody>
          <a:bodyPr/>
          <a:lstStyle/>
          <a:p>
            <a:r>
              <a:t>Footer</a:t>
            </a:r>
          </a:p>
        </p:txBody>
      </p:sp>
      <p:sp>
        <p:nvSpPr>
          <p:cNvPr id="6" name="PlaceHolder 5"/>
          <p:cNvSpPr>
            <a:spLocks noGrp="1"/>
          </p:cNvSpPr>
          <p:nvPr>
            <p:ph type="sldNum" idx="14"/>
          </p:nvPr>
        </p:nvSpPr>
        <p:spPr/>
        <p:txBody>
          <a:bodyPr/>
          <a:lstStyle/>
          <a:p>
            <a:fld id="{5C1EB8E7-3142-4D6C-98B8-2B363BC7721B}" type="slidenum">
              <a:t>‹#›</a:t>
            </a:fld>
            <a:endParaRPr/>
          </a:p>
        </p:txBody>
      </p:sp>
      <p:sp>
        <p:nvSpPr>
          <p:cNvPr id="7" name="PlaceHolder 6"/>
          <p:cNvSpPr>
            <a:spLocks noGrp="1"/>
          </p:cNvSpPr>
          <p:nvPr>
            <p:ph type="dt" idx="15"/>
          </p:nvPr>
        </p:nvSpPr>
        <p:spPr/>
        <p:txBody>
          <a:body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 name="PlaceHolder 2"/>
          <p:cNvSpPr>
            <a:spLocks noGrp="1"/>
          </p:cNvSpPr>
          <p:nvPr>
            <p:ph type="ftr" idx="13"/>
          </p:nvPr>
        </p:nvSpPr>
        <p:spPr/>
        <p:txBody>
          <a:bodyPr/>
          <a:lstStyle/>
          <a:p>
            <a:r>
              <a:t>Footer</a:t>
            </a:r>
          </a:p>
        </p:txBody>
      </p:sp>
      <p:sp>
        <p:nvSpPr>
          <p:cNvPr id="4" name="PlaceHolder 3"/>
          <p:cNvSpPr>
            <a:spLocks noGrp="1"/>
          </p:cNvSpPr>
          <p:nvPr>
            <p:ph type="sldNum" idx="14"/>
          </p:nvPr>
        </p:nvSpPr>
        <p:spPr/>
        <p:txBody>
          <a:bodyPr/>
          <a:lstStyle/>
          <a:p>
            <a:fld id="{2BB3DB32-092E-4132-893F-6A422C8D2B37}" type="slidenum">
              <a:t>‹#›</a:t>
            </a:fld>
            <a:endParaRPr/>
          </a:p>
        </p:txBody>
      </p:sp>
      <p:sp>
        <p:nvSpPr>
          <p:cNvPr id="5" name="PlaceHolder 4"/>
          <p:cNvSpPr>
            <a:spLocks noGrp="1"/>
          </p:cNvSpPr>
          <p:nvPr>
            <p:ph type="dt" idx="15"/>
          </p:nvPr>
        </p:nvSpPr>
        <p:spPr/>
        <p:txBody>
          <a:body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1"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3" name="PlaceHolder 2"/>
          <p:cNvSpPr>
            <a:spLocks noGrp="1"/>
          </p:cNvSpPr>
          <p:nvPr>
            <p:ph type="ftr" idx="13"/>
          </p:nvPr>
        </p:nvSpPr>
        <p:spPr/>
        <p:txBody>
          <a:bodyPr/>
          <a:lstStyle/>
          <a:p>
            <a:r>
              <a:t>Footer</a:t>
            </a:r>
          </a:p>
        </p:txBody>
      </p:sp>
      <p:sp>
        <p:nvSpPr>
          <p:cNvPr id="4" name="PlaceHolder 3"/>
          <p:cNvSpPr>
            <a:spLocks noGrp="1"/>
          </p:cNvSpPr>
          <p:nvPr>
            <p:ph type="sldNum" idx="14"/>
          </p:nvPr>
        </p:nvSpPr>
        <p:spPr/>
        <p:txBody>
          <a:bodyPr/>
          <a:lstStyle/>
          <a:p>
            <a:fld id="{6E825BB7-EC52-4377-8138-1D7E7E82F253}" type="slidenum">
              <a:t>‹#›</a:t>
            </a:fld>
            <a:endParaRPr/>
          </a:p>
        </p:txBody>
      </p:sp>
      <p:sp>
        <p:nvSpPr>
          <p:cNvPr id="5" name="PlaceHolder 4"/>
          <p:cNvSpPr>
            <a:spLocks noGrp="1"/>
          </p:cNvSpPr>
          <p:nvPr>
            <p:ph type="dt" idx="15"/>
          </p:nvPr>
        </p:nvSpPr>
        <p:spPr/>
        <p:txBody>
          <a:body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7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7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7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71F17479-895E-4417-ACB5-53BC4145B20A}" type="slidenum">
              <a:t>‹#›</a:t>
            </a:fld>
            <a:endParaRPr/>
          </a:p>
        </p:txBody>
      </p:sp>
      <p:sp>
        <p:nvSpPr>
          <p:cNvPr id="8" name="PlaceHolder 7"/>
          <p:cNvSpPr>
            <a:spLocks noGrp="1"/>
          </p:cNvSpPr>
          <p:nvPr>
            <p:ph type="dt" idx="15"/>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7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7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7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FF5DEFB9-CC51-4EF6-8B54-F0EE4CFA5CD6}" type="slidenum">
              <a:t>‹#›</a:t>
            </a:fld>
            <a:endParaRPr/>
          </a:p>
        </p:txBody>
      </p:sp>
      <p:sp>
        <p:nvSpPr>
          <p:cNvPr id="8" name="PlaceHolder 7"/>
          <p:cNvSpPr>
            <a:spLocks noGrp="1"/>
          </p:cNvSpPr>
          <p:nvPr>
            <p:ph type="dt" idx="15"/>
          </p:nvPr>
        </p:nvSpPr>
        <p:spPr/>
        <p:txBody>
          <a:body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8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8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83"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544AA68F-27F1-4EEB-9CF5-54995DE2DCE9}" type="slidenum">
              <a:t>‹#›</a:t>
            </a:fld>
            <a:endParaRPr/>
          </a:p>
        </p:txBody>
      </p:sp>
      <p:sp>
        <p:nvSpPr>
          <p:cNvPr id="8" name="PlaceHolder 7"/>
          <p:cNvSpPr>
            <a:spLocks noGrp="1"/>
          </p:cNvSpPr>
          <p:nvPr>
            <p:ph type="dt" idx="15"/>
          </p:nvPr>
        </p:nvSpPr>
        <p:spPr/>
        <p:txBody>
          <a:body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85"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86"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13"/>
          </p:nvPr>
        </p:nvSpPr>
        <p:spPr/>
        <p:txBody>
          <a:bodyPr/>
          <a:lstStyle/>
          <a:p>
            <a:r>
              <a:t>Footer</a:t>
            </a:r>
          </a:p>
        </p:txBody>
      </p:sp>
      <p:sp>
        <p:nvSpPr>
          <p:cNvPr id="6" name="PlaceHolder 5"/>
          <p:cNvSpPr>
            <a:spLocks noGrp="1"/>
          </p:cNvSpPr>
          <p:nvPr>
            <p:ph type="sldNum" idx="14"/>
          </p:nvPr>
        </p:nvSpPr>
        <p:spPr/>
        <p:txBody>
          <a:bodyPr/>
          <a:lstStyle/>
          <a:p>
            <a:fld id="{CD6F14D1-EB8B-45C1-BF07-5B6DF49B40AD}" type="slidenum">
              <a:t>‹#›</a:t>
            </a:fld>
            <a:endParaRPr/>
          </a:p>
        </p:txBody>
      </p:sp>
      <p:sp>
        <p:nvSpPr>
          <p:cNvPr id="7" name="PlaceHolder 6"/>
          <p:cNvSpPr>
            <a:spLocks noGrp="1"/>
          </p:cNvSpPr>
          <p:nvPr>
            <p:ph type="dt" idx="15"/>
          </p:nvPr>
        </p:nvSpPr>
        <p:spPr/>
        <p:txBody>
          <a:body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8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8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9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91"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7" name="PlaceHolder 6"/>
          <p:cNvSpPr>
            <a:spLocks noGrp="1"/>
          </p:cNvSpPr>
          <p:nvPr>
            <p:ph type="ftr" idx="13"/>
          </p:nvPr>
        </p:nvSpPr>
        <p:spPr/>
        <p:txBody>
          <a:bodyPr/>
          <a:lstStyle/>
          <a:p>
            <a:r>
              <a:t>Footer</a:t>
            </a:r>
          </a:p>
        </p:txBody>
      </p:sp>
      <p:sp>
        <p:nvSpPr>
          <p:cNvPr id="8" name="PlaceHolder 7"/>
          <p:cNvSpPr>
            <a:spLocks noGrp="1"/>
          </p:cNvSpPr>
          <p:nvPr>
            <p:ph type="sldNum" idx="14"/>
          </p:nvPr>
        </p:nvSpPr>
        <p:spPr/>
        <p:txBody>
          <a:bodyPr/>
          <a:lstStyle/>
          <a:p>
            <a:fld id="{C575E318-5981-4411-AAB9-B0B958F09D8C}" type="slidenum">
              <a:t>‹#›</a:t>
            </a:fld>
            <a:endParaRPr/>
          </a:p>
        </p:txBody>
      </p:sp>
      <p:sp>
        <p:nvSpPr>
          <p:cNvPr id="9" name="PlaceHolder 8"/>
          <p:cNvSpPr>
            <a:spLocks noGrp="1"/>
          </p:cNvSpPr>
          <p:nvPr>
            <p:ph type="dt" idx="15"/>
          </p:nvPr>
        </p:nvSpPr>
        <p:spPr/>
        <p:txBody>
          <a:body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93"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94"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95"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96"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97"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98"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9" name="PlaceHolder 8"/>
          <p:cNvSpPr>
            <a:spLocks noGrp="1"/>
          </p:cNvSpPr>
          <p:nvPr>
            <p:ph type="ftr" idx="13"/>
          </p:nvPr>
        </p:nvSpPr>
        <p:spPr/>
        <p:txBody>
          <a:bodyPr/>
          <a:lstStyle/>
          <a:p>
            <a:r>
              <a:t>Footer</a:t>
            </a:r>
          </a:p>
        </p:txBody>
      </p:sp>
      <p:sp>
        <p:nvSpPr>
          <p:cNvPr id="10" name="PlaceHolder 9"/>
          <p:cNvSpPr>
            <a:spLocks noGrp="1"/>
          </p:cNvSpPr>
          <p:nvPr>
            <p:ph type="sldNum" idx="14"/>
          </p:nvPr>
        </p:nvSpPr>
        <p:spPr/>
        <p:txBody>
          <a:bodyPr/>
          <a:lstStyle/>
          <a:p>
            <a:fld id="{E1B34C78-430F-400E-B3E1-EC348E5F7661}" type="slidenum">
              <a:t>‹#›</a:t>
            </a:fld>
            <a:endParaRPr/>
          </a:p>
        </p:txBody>
      </p:sp>
      <p:sp>
        <p:nvSpPr>
          <p:cNvPr id="11" name="PlaceHolder 10"/>
          <p:cNvSpPr>
            <a:spLocks noGrp="1"/>
          </p:cNvSpPr>
          <p:nvPr>
            <p:ph type="dt" idx="15"/>
          </p:nvPr>
        </p:nvSpPr>
        <p:spPr/>
        <p:txBody>
          <a:body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lstStyle/>
          <a:p>
            <a:r>
              <a:t>Footer</a:t>
            </a:r>
          </a:p>
        </p:txBody>
      </p:sp>
      <p:sp>
        <p:nvSpPr>
          <p:cNvPr id="3" name="PlaceHolder 2"/>
          <p:cNvSpPr>
            <a:spLocks noGrp="1"/>
          </p:cNvSpPr>
          <p:nvPr>
            <p:ph type="sldNum" idx="17"/>
          </p:nvPr>
        </p:nvSpPr>
        <p:spPr/>
        <p:txBody>
          <a:bodyPr/>
          <a:lstStyle/>
          <a:p>
            <a:fld id="{4610ECCA-9ECB-4C1F-9DE4-478EBA9BF2C7}" type="slidenum">
              <a:t>‹#›</a:t>
            </a:fld>
            <a:endParaRPr/>
          </a:p>
        </p:txBody>
      </p:sp>
      <p:sp>
        <p:nvSpPr>
          <p:cNvPr id="4" name="PlaceHolder 3"/>
          <p:cNvSpPr>
            <a:spLocks noGrp="1"/>
          </p:cNvSpPr>
          <p:nvPr>
            <p:ph type="dt" idx="18"/>
          </p:nvPr>
        </p:nvSpPr>
        <p:spPr/>
        <p:txBody>
          <a:body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0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4" name="PlaceHolder 3"/>
          <p:cNvSpPr>
            <a:spLocks noGrp="1"/>
          </p:cNvSpPr>
          <p:nvPr>
            <p:ph type="ftr" idx="16"/>
          </p:nvPr>
        </p:nvSpPr>
        <p:spPr/>
        <p:txBody>
          <a:bodyPr/>
          <a:lstStyle/>
          <a:p>
            <a:r>
              <a:t>Footer</a:t>
            </a:r>
          </a:p>
        </p:txBody>
      </p:sp>
      <p:sp>
        <p:nvSpPr>
          <p:cNvPr id="5" name="PlaceHolder 4"/>
          <p:cNvSpPr>
            <a:spLocks noGrp="1"/>
          </p:cNvSpPr>
          <p:nvPr>
            <p:ph type="sldNum" idx="17"/>
          </p:nvPr>
        </p:nvSpPr>
        <p:spPr/>
        <p:txBody>
          <a:bodyPr/>
          <a:lstStyle/>
          <a:p>
            <a:fld id="{10AE54E4-68D7-4831-B4C3-1BD91AC01D7C}" type="slidenum">
              <a:t>‹#›</a:t>
            </a:fld>
            <a:endParaRPr/>
          </a:p>
        </p:txBody>
      </p:sp>
      <p:sp>
        <p:nvSpPr>
          <p:cNvPr id="6" name="PlaceHolder 5"/>
          <p:cNvSpPr>
            <a:spLocks noGrp="1"/>
          </p:cNvSpPr>
          <p:nvPr>
            <p:ph type="dt" idx="18"/>
          </p:nvPr>
        </p:nvSpPr>
        <p:spPr/>
        <p:txBody>
          <a:body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0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 name="PlaceHolder 3"/>
          <p:cNvSpPr>
            <a:spLocks noGrp="1"/>
          </p:cNvSpPr>
          <p:nvPr>
            <p:ph type="ftr" idx="16"/>
          </p:nvPr>
        </p:nvSpPr>
        <p:spPr/>
        <p:txBody>
          <a:bodyPr/>
          <a:lstStyle/>
          <a:p>
            <a:r>
              <a:t>Footer</a:t>
            </a:r>
          </a:p>
        </p:txBody>
      </p:sp>
      <p:sp>
        <p:nvSpPr>
          <p:cNvPr id="5" name="PlaceHolder 4"/>
          <p:cNvSpPr>
            <a:spLocks noGrp="1"/>
          </p:cNvSpPr>
          <p:nvPr>
            <p:ph type="sldNum" idx="17"/>
          </p:nvPr>
        </p:nvSpPr>
        <p:spPr/>
        <p:txBody>
          <a:bodyPr/>
          <a:lstStyle/>
          <a:p>
            <a:fld id="{59F99C28-C9E8-47B2-9018-6778D9EA2D05}" type="slidenum">
              <a:t>‹#›</a:t>
            </a:fld>
            <a:endParaRPr/>
          </a:p>
        </p:txBody>
      </p:sp>
      <p:sp>
        <p:nvSpPr>
          <p:cNvPr id="6" name="PlaceHolder 5"/>
          <p:cNvSpPr>
            <a:spLocks noGrp="1"/>
          </p:cNvSpPr>
          <p:nvPr>
            <p:ph type="dt" idx="18"/>
          </p:nvPr>
        </p:nvSpPr>
        <p:spPr/>
        <p:txBody>
          <a:body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16"/>
          </p:nvPr>
        </p:nvSpPr>
        <p:spPr/>
        <p:txBody>
          <a:bodyPr/>
          <a:lstStyle/>
          <a:p>
            <a:r>
              <a:t>Footer</a:t>
            </a:r>
          </a:p>
        </p:txBody>
      </p:sp>
      <p:sp>
        <p:nvSpPr>
          <p:cNvPr id="6" name="PlaceHolder 5"/>
          <p:cNvSpPr>
            <a:spLocks noGrp="1"/>
          </p:cNvSpPr>
          <p:nvPr>
            <p:ph type="sldNum" idx="17"/>
          </p:nvPr>
        </p:nvSpPr>
        <p:spPr/>
        <p:txBody>
          <a:bodyPr/>
          <a:lstStyle/>
          <a:p>
            <a:fld id="{46B69D4E-0D6A-4C1F-A74E-18F6ECC8E8BE}" type="slidenum">
              <a:t>‹#›</a:t>
            </a:fld>
            <a:endParaRPr/>
          </a:p>
        </p:txBody>
      </p:sp>
      <p:sp>
        <p:nvSpPr>
          <p:cNvPr id="7" name="PlaceHolder 6"/>
          <p:cNvSpPr>
            <a:spLocks noGrp="1"/>
          </p:cNvSpPr>
          <p:nvPr>
            <p:ph type="dt" idx="18"/>
          </p:nvPr>
        </p:nvSpPr>
        <p:spPr/>
        <p:txBody>
          <a:body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 name="PlaceHolder 2"/>
          <p:cNvSpPr>
            <a:spLocks noGrp="1"/>
          </p:cNvSpPr>
          <p:nvPr>
            <p:ph type="ftr" idx="16"/>
          </p:nvPr>
        </p:nvSpPr>
        <p:spPr/>
        <p:txBody>
          <a:bodyPr/>
          <a:lstStyle/>
          <a:p>
            <a:r>
              <a:t>Footer</a:t>
            </a:r>
          </a:p>
        </p:txBody>
      </p:sp>
      <p:sp>
        <p:nvSpPr>
          <p:cNvPr id="4" name="PlaceHolder 3"/>
          <p:cNvSpPr>
            <a:spLocks noGrp="1"/>
          </p:cNvSpPr>
          <p:nvPr>
            <p:ph type="sldNum" idx="17"/>
          </p:nvPr>
        </p:nvSpPr>
        <p:spPr/>
        <p:txBody>
          <a:bodyPr/>
          <a:lstStyle/>
          <a:p>
            <a:fld id="{4D3EE665-8F46-444E-AF04-7B8AC74607B5}" type="slidenum">
              <a:t>‹#›</a:t>
            </a:fld>
            <a:endParaRPr/>
          </a:p>
        </p:txBody>
      </p:sp>
      <p:sp>
        <p:nvSpPr>
          <p:cNvPr id="5" name="PlaceHolder 4"/>
          <p:cNvSpPr>
            <a:spLocks noGrp="1"/>
          </p:cNvSpPr>
          <p:nvPr>
            <p:ph type="dt" idx="18"/>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3" name="PlaceHolder 2"/>
          <p:cNvSpPr>
            <a:spLocks noGrp="1"/>
          </p:cNvSpPr>
          <p:nvPr>
            <p:ph type="ftr" idx="16"/>
          </p:nvPr>
        </p:nvSpPr>
        <p:spPr/>
        <p:txBody>
          <a:bodyPr/>
          <a:lstStyle/>
          <a:p>
            <a:r>
              <a:t>Footer</a:t>
            </a:r>
          </a:p>
        </p:txBody>
      </p:sp>
      <p:sp>
        <p:nvSpPr>
          <p:cNvPr id="4" name="PlaceHolder 3"/>
          <p:cNvSpPr>
            <a:spLocks noGrp="1"/>
          </p:cNvSpPr>
          <p:nvPr>
            <p:ph type="sldNum" idx="17"/>
          </p:nvPr>
        </p:nvSpPr>
        <p:spPr/>
        <p:txBody>
          <a:bodyPr/>
          <a:lstStyle/>
          <a:p>
            <a:fld id="{9D32BEE7-405D-4896-98E8-472A29E38D03}" type="slidenum">
              <a:t>‹#›</a:t>
            </a:fld>
            <a:endParaRPr/>
          </a:p>
        </p:txBody>
      </p:sp>
      <p:sp>
        <p:nvSpPr>
          <p:cNvPr id="5" name="PlaceHolder 4"/>
          <p:cNvSpPr>
            <a:spLocks noGrp="1"/>
          </p:cNvSpPr>
          <p:nvPr>
            <p:ph type="dt" idx="18"/>
          </p:nvPr>
        </p:nvSpPr>
        <p:spPr/>
        <p:txBody>
          <a:body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16"/>
          </p:nvPr>
        </p:nvSpPr>
        <p:spPr/>
        <p:txBody>
          <a:bodyPr/>
          <a:lstStyle/>
          <a:p>
            <a:r>
              <a:t>Footer</a:t>
            </a:r>
          </a:p>
        </p:txBody>
      </p:sp>
      <p:sp>
        <p:nvSpPr>
          <p:cNvPr id="7" name="PlaceHolder 6"/>
          <p:cNvSpPr>
            <a:spLocks noGrp="1"/>
          </p:cNvSpPr>
          <p:nvPr>
            <p:ph type="sldNum" idx="17"/>
          </p:nvPr>
        </p:nvSpPr>
        <p:spPr/>
        <p:txBody>
          <a:bodyPr/>
          <a:lstStyle/>
          <a:p>
            <a:fld id="{3A60A79B-F282-40B6-A16A-52A6EE26EFF9}" type="slidenum">
              <a:t>‹#›</a:t>
            </a:fld>
            <a:endParaRPr/>
          </a:p>
        </p:txBody>
      </p:sp>
      <p:sp>
        <p:nvSpPr>
          <p:cNvPr id="8" name="PlaceHolder 7"/>
          <p:cNvSpPr>
            <a:spLocks noGrp="1"/>
          </p:cNvSpPr>
          <p:nvPr>
            <p:ph type="dt" idx="18"/>
          </p:nvPr>
        </p:nvSpPr>
        <p:spPr/>
        <p:txBody>
          <a:body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16"/>
          </p:nvPr>
        </p:nvSpPr>
        <p:spPr/>
        <p:txBody>
          <a:bodyPr/>
          <a:lstStyle/>
          <a:p>
            <a:r>
              <a:t>Footer</a:t>
            </a:r>
          </a:p>
        </p:txBody>
      </p:sp>
      <p:sp>
        <p:nvSpPr>
          <p:cNvPr id="7" name="PlaceHolder 6"/>
          <p:cNvSpPr>
            <a:spLocks noGrp="1"/>
          </p:cNvSpPr>
          <p:nvPr>
            <p:ph type="sldNum" idx="17"/>
          </p:nvPr>
        </p:nvSpPr>
        <p:spPr/>
        <p:txBody>
          <a:bodyPr/>
          <a:lstStyle/>
          <a:p>
            <a:fld id="{5385AA45-1AC4-4ED0-8DDC-3E4A26605916}" type="slidenum">
              <a:t>‹#›</a:t>
            </a:fld>
            <a:endParaRPr/>
          </a:p>
        </p:txBody>
      </p:sp>
      <p:sp>
        <p:nvSpPr>
          <p:cNvPr id="8" name="PlaceHolder 7"/>
          <p:cNvSpPr>
            <a:spLocks noGrp="1"/>
          </p:cNvSpPr>
          <p:nvPr>
            <p:ph type="dt" idx="18"/>
          </p:nvPr>
        </p:nvSpPr>
        <p:spPr/>
        <p:txBody>
          <a:body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6" name="PlaceHolder 5"/>
          <p:cNvSpPr>
            <a:spLocks noGrp="1"/>
          </p:cNvSpPr>
          <p:nvPr>
            <p:ph type="ftr" idx="16"/>
          </p:nvPr>
        </p:nvSpPr>
        <p:spPr/>
        <p:txBody>
          <a:bodyPr/>
          <a:lstStyle/>
          <a:p>
            <a:r>
              <a:t>Footer</a:t>
            </a:r>
          </a:p>
        </p:txBody>
      </p:sp>
      <p:sp>
        <p:nvSpPr>
          <p:cNvPr id="7" name="PlaceHolder 6"/>
          <p:cNvSpPr>
            <a:spLocks noGrp="1"/>
          </p:cNvSpPr>
          <p:nvPr>
            <p:ph type="sldNum" idx="17"/>
          </p:nvPr>
        </p:nvSpPr>
        <p:spPr/>
        <p:txBody>
          <a:bodyPr/>
          <a:lstStyle/>
          <a:p>
            <a:fld id="{7DF712ED-7928-4CC3-B53B-4424EF633A4A}" type="slidenum">
              <a:t>‹#›</a:t>
            </a:fld>
            <a:endParaRPr/>
          </a:p>
        </p:txBody>
      </p:sp>
      <p:sp>
        <p:nvSpPr>
          <p:cNvPr id="8" name="PlaceHolder 7"/>
          <p:cNvSpPr>
            <a:spLocks noGrp="1"/>
          </p:cNvSpPr>
          <p:nvPr>
            <p:ph type="dt" idx="18"/>
          </p:nvPr>
        </p:nvSpPr>
        <p:spPr/>
        <p:txBody>
          <a:body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5" name="PlaceHolder 4"/>
          <p:cNvSpPr>
            <a:spLocks noGrp="1"/>
          </p:cNvSpPr>
          <p:nvPr>
            <p:ph type="ftr" idx="16"/>
          </p:nvPr>
        </p:nvSpPr>
        <p:spPr/>
        <p:txBody>
          <a:bodyPr/>
          <a:lstStyle/>
          <a:p>
            <a:r>
              <a:t>Footer</a:t>
            </a:r>
          </a:p>
        </p:txBody>
      </p:sp>
      <p:sp>
        <p:nvSpPr>
          <p:cNvPr id="6" name="PlaceHolder 5"/>
          <p:cNvSpPr>
            <a:spLocks noGrp="1"/>
          </p:cNvSpPr>
          <p:nvPr>
            <p:ph type="sldNum" idx="17"/>
          </p:nvPr>
        </p:nvSpPr>
        <p:spPr/>
        <p:txBody>
          <a:bodyPr/>
          <a:lstStyle/>
          <a:p>
            <a:fld id="{9B3DC42B-30A1-4A38-98E9-92FC11367EE6}" type="slidenum">
              <a:t>‹#›</a:t>
            </a:fld>
            <a:endParaRPr/>
          </a:p>
        </p:txBody>
      </p:sp>
      <p:sp>
        <p:nvSpPr>
          <p:cNvPr id="7" name="PlaceHolder 6"/>
          <p:cNvSpPr>
            <a:spLocks noGrp="1"/>
          </p:cNvSpPr>
          <p:nvPr>
            <p:ph type="dt" idx="18"/>
          </p:nvPr>
        </p:nvSpPr>
        <p:spPr/>
        <p:txBody>
          <a:body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7" name="PlaceHolder 6"/>
          <p:cNvSpPr>
            <a:spLocks noGrp="1"/>
          </p:cNvSpPr>
          <p:nvPr>
            <p:ph type="ftr" idx="16"/>
          </p:nvPr>
        </p:nvSpPr>
        <p:spPr/>
        <p:txBody>
          <a:bodyPr/>
          <a:lstStyle/>
          <a:p>
            <a:r>
              <a:t>Footer</a:t>
            </a:r>
          </a:p>
        </p:txBody>
      </p:sp>
      <p:sp>
        <p:nvSpPr>
          <p:cNvPr id="8" name="PlaceHolder 7"/>
          <p:cNvSpPr>
            <a:spLocks noGrp="1"/>
          </p:cNvSpPr>
          <p:nvPr>
            <p:ph type="sldNum" idx="17"/>
          </p:nvPr>
        </p:nvSpPr>
        <p:spPr/>
        <p:txBody>
          <a:bodyPr/>
          <a:lstStyle/>
          <a:p>
            <a:fld id="{BB8135F9-A7E0-4A3A-930B-11732D795981}" type="slidenum">
              <a:t>‹#›</a:t>
            </a:fld>
            <a:endParaRPr/>
          </a:p>
        </p:txBody>
      </p:sp>
      <p:sp>
        <p:nvSpPr>
          <p:cNvPr id="9" name="PlaceHolder 8"/>
          <p:cNvSpPr>
            <a:spLocks noGrp="1"/>
          </p:cNvSpPr>
          <p:nvPr>
            <p:ph type="dt" idx="18"/>
          </p:nvPr>
        </p:nvSpPr>
        <p:spPr/>
        <p:txBody>
          <a:body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3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HK" sz="3200" b="0" strike="noStrike" spc="-1">
              <a:latin typeface="Arial"/>
            </a:endParaRPr>
          </a:p>
        </p:txBody>
      </p:sp>
      <p:sp>
        <p:nvSpPr>
          <p:cNvPr id="9" name="PlaceHolder 8"/>
          <p:cNvSpPr>
            <a:spLocks noGrp="1"/>
          </p:cNvSpPr>
          <p:nvPr>
            <p:ph type="ftr" idx="16"/>
          </p:nvPr>
        </p:nvSpPr>
        <p:spPr/>
        <p:txBody>
          <a:bodyPr/>
          <a:lstStyle/>
          <a:p>
            <a:r>
              <a:t>Footer</a:t>
            </a:r>
          </a:p>
        </p:txBody>
      </p:sp>
      <p:sp>
        <p:nvSpPr>
          <p:cNvPr id="10" name="PlaceHolder 9"/>
          <p:cNvSpPr>
            <a:spLocks noGrp="1"/>
          </p:cNvSpPr>
          <p:nvPr>
            <p:ph type="sldNum" idx="17"/>
          </p:nvPr>
        </p:nvSpPr>
        <p:spPr/>
        <p:txBody>
          <a:bodyPr/>
          <a:lstStyle/>
          <a:p>
            <a:fld id="{17944114-54C9-420D-8B29-F3C3B5558560}" type="slidenum">
              <a:t>‹#›</a:t>
            </a:fld>
            <a:endParaRPr/>
          </a:p>
        </p:txBody>
      </p:sp>
      <p:sp>
        <p:nvSpPr>
          <p:cNvPr id="11" name="PlaceHolder 10"/>
          <p:cNvSpPr>
            <a:spLocks noGrp="1"/>
          </p:cNvSpPr>
          <p:nvPr>
            <p:ph type="dt" idx="18"/>
          </p:nvPr>
        </p:nvSpPr>
        <p:spPr/>
        <p:txBody>
          <a:body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lstStyle/>
          <a:p>
            <a:r>
              <a:t>Footer</a:t>
            </a:r>
          </a:p>
        </p:txBody>
      </p:sp>
      <p:sp>
        <p:nvSpPr>
          <p:cNvPr id="3" name="PlaceHolder 2"/>
          <p:cNvSpPr>
            <a:spLocks noGrp="1"/>
          </p:cNvSpPr>
          <p:nvPr>
            <p:ph type="sldNum" idx="20"/>
          </p:nvPr>
        </p:nvSpPr>
        <p:spPr/>
        <p:txBody>
          <a:bodyPr/>
          <a:lstStyle/>
          <a:p>
            <a:fld id="{11FDF310-5EE3-4A6F-BE0A-51D738A26F5D}" type="slidenum">
              <a:t>‹#›</a:t>
            </a:fld>
            <a:endParaRPr/>
          </a:p>
        </p:txBody>
      </p:sp>
      <p:sp>
        <p:nvSpPr>
          <p:cNvPr id="4" name="PlaceHolder 3"/>
          <p:cNvSpPr>
            <a:spLocks noGrp="1"/>
          </p:cNvSpPr>
          <p:nvPr>
            <p:ph type="dt" idx="21"/>
          </p:nvPr>
        </p:nvSpPr>
        <p:spPr/>
        <p:txBody>
          <a:body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4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HK" sz="3200" b="0" strike="noStrike" spc="-1">
              <a:latin typeface="Arial"/>
            </a:endParaRPr>
          </a:p>
        </p:txBody>
      </p:sp>
      <p:sp>
        <p:nvSpPr>
          <p:cNvPr id="4" name="PlaceHolder 3"/>
          <p:cNvSpPr>
            <a:spLocks noGrp="1"/>
          </p:cNvSpPr>
          <p:nvPr>
            <p:ph type="ftr" idx="19"/>
          </p:nvPr>
        </p:nvSpPr>
        <p:spPr/>
        <p:txBody>
          <a:bodyPr/>
          <a:lstStyle/>
          <a:p>
            <a:r>
              <a:t>Footer</a:t>
            </a:r>
          </a:p>
        </p:txBody>
      </p:sp>
      <p:sp>
        <p:nvSpPr>
          <p:cNvPr id="5" name="PlaceHolder 4"/>
          <p:cNvSpPr>
            <a:spLocks noGrp="1"/>
          </p:cNvSpPr>
          <p:nvPr>
            <p:ph type="sldNum" idx="20"/>
          </p:nvPr>
        </p:nvSpPr>
        <p:spPr/>
        <p:txBody>
          <a:bodyPr/>
          <a:lstStyle/>
          <a:p>
            <a:fld id="{3A9EDFEF-DCF5-42E5-8820-CAF608850811}" type="slidenum">
              <a:t>‹#›</a:t>
            </a:fld>
            <a:endParaRPr/>
          </a:p>
        </p:txBody>
      </p:sp>
      <p:sp>
        <p:nvSpPr>
          <p:cNvPr id="6" name="PlaceHolder 5"/>
          <p:cNvSpPr>
            <a:spLocks noGrp="1"/>
          </p:cNvSpPr>
          <p:nvPr>
            <p:ph type="dt" idx="21"/>
          </p:nvPr>
        </p:nvSpPr>
        <p:spPr/>
        <p:txBody>
          <a:body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HK" sz="4400" b="0" strike="noStrike" spc="-1">
              <a:latin typeface="Arial"/>
            </a:endParaRPr>
          </a:p>
        </p:txBody>
      </p:sp>
      <p:sp>
        <p:nvSpPr>
          <p:cNvPr id="35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HK" sz="3200" b="0" strike="noStrike" spc="-1">
              <a:latin typeface="Arial"/>
            </a:endParaRPr>
          </a:p>
        </p:txBody>
      </p:sp>
      <p:sp>
        <p:nvSpPr>
          <p:cNvPr id="4" name="PlaceHolder 3"/>
          <p:cNvSpPr>
            <a:spLocks noGrp="1"/>
          </p:cNvSpPr>
          <p:nvPr>
            <p:ph type="ftr" idx="19"/>
          </p:nvPr>
        </p:nvSpPr>
        <p:spPr/>
        <p:txBody>
          <a:bodyPr/>
          <a:lstStyle/>
          <a:p>
            <a:r>
              <a:t>Footer</a:t>
            </a:r>
          </a:p>
        </p:txBody>
      </p:sp>
      <p:sp>
        <p:nvSpPr>
          <p:cNvPr id="5" name="PlaceHolder 4"/>
          <p:cNvSpPr>
            <a:spLocks noGrp="1"/>
          </p:cNvSpPr>
          <p:nvPr>
            <p:ph type="sldNum" idx="20"/>
          </p:nvPr>
        </p:nvSpPr>
        <p:spPr/>
        <p:txBody>
          <a:bodyPr/>
          <a:lstStyle/>
          <a:p>
            <a:fld id="{CD50A538-A83E-4A43-9B0C-49401C089297}" type="slidenum">
              <a:t>‹#›</a:t>
            </a:fld>
            <a:endParaRPr/>
          </a:p>
        </p:txBody>
      </p:sp>
      <p:sp>
        <p:nvSpPr>
          <p:cNvPr id="6" name="PlaceHolder 5"/>
          <p:cNvSpPr>
            <a:spLocks noGrp="1"/>
          </p:cNvSpPr>
          <p:nvPr>
            <p:ph type="dt" idx="2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Freeform: Shape 7"/>
          <p:cNvSpPr/>
          <p:nvPr/>
        </p:nvSpPr>
        <p:spPr>
          <a:xfrm>
            <a:off x="0" y="0"/>
            <a:ext cx="12191400" cy="6104880"/>
          </a:xfrm>
          <a:custGeom>
            <a:avLst/>
            <a:gdLst/>
            <a:ahLst/>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6" name="Rectangle 5"/>
          <p:cNvSpPr/>
          <p:nvPr/>
        </p:nvSpPr>
        <p:spPr>
          <a:xfrm>
            <a:off x="0" y="0"/>
            <a:ext cx="12191400" cy="6098400"/>
          </a:xfrm>
          <a:prstGeom prst="rect">
            <a:avLst/>
          </a:pr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2" name="Rectangle 6"/>
          <p:cNvSpPr/>
          <p:nvPr/>
        </p:nvSpPr>
        <p:spPr>
          <a:xfrm>
            <a:off x="0" y="0"/>
            <a:ext cx="5333400" cy="6174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HK" sz="4400" b="0" strike="noStrike" spc="-1">
                <a:latin typeface="Arial"/>
              </a:rPr>
              <a:t>Click to edit the title text format</a:t>
            </a:r>
          </a:p>
        </p:txBody>
      </p:sp>
      <p:sp>
        <p:nvSpPr>
          <p:cNvPr id="4"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HK"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HK" sz="2800" b="0" strike="noStrike" spc="-1">
                <a:latin typeface="Arial"/>
              </a:rPr>
              <a:t>Second Outline Level</a:t>
            </a:r>
          </a:p>
          <a:p>
            <a:pPr marL="1296000" lvl="2" indent="-288000">
              <a:spcBef>
                <a:spcPts val="850"/>
              </a:spcBef>
              <a:buClr>
                <a:srgbClr val="000000"/>
              </a:buClr>
              <a:buSzPct val="45000"/>
              <a:buFont typeface="Wingdings" charset="2"/>
              <a:buChar char=""/>
            </a:pPr>
            <a:r>
              <a:rPr lang="en-HK" sz="2400" b="0" strike="noStrike" spc="-1">
                <a:latin typeface="Arial"/>
              </a:rPr>
              <a:t>Third Outline Level</a:t>
            </a:r>
          </a:p>
          <a:p>
            <a:pPr marL="1728000" lvl="3" indent="-216000">
              <a:spcBef>
                <a:spcPts val="567"/>
              </a:spcBef>
              <a:buClr>
                <a:srgbClr val="000000"/>
              </a:buClr>
              <a:buSzPct val="75000"/>
              <a:buFont typeface="Symbol" charset="2"/>
              <a:buChar char=""/>
            </a:pPr>
            <a:r>
              <a:rPr lang="en-HK" sz="2000" b="0" strike="noStrike" spc="-1">
                <a:latin typeface="Arial"/>
              </a:rPr>
              <a:t>Fourth Outline Level</a:t>
            </a:r>
          </a:p>
          <a:p>
            <a:pPr marL="2160000" lvl="4" indent="-216000">
              <a:spcBef>
                <a:spcPts val="283"/>
              </a:spcBef>
              <a:buClr>
                <a:srgbClr val="000000"/>
              </a:buClr>
              <a:buSzPct val="45000"/>
              <a:buFont typeface="Wingdings" charset="2"/>
              <a:buChar char=""/>
            </a:pPr>
            <a:r>
              <a:rPr lang="en-HK" sz="2000" b="0" strike="noStrike" spc="-1">
                <a:latin typeface="Arial"/>
              </a:rPr>
              <a:t>Fifth Outline Level</a:t>
            </a:r>
          </a:p>
          <a:p>
            <a:pPr marL="2592000" lvl="5" indent="-216000">
              <a:spcBef>
                <a:spcPts val="283"/>
              </a:spcBef>
              <a:buClr>
                <a:srgbClr val="000000"/>
              </a:buClr>
              <a:buSzPct val="45000"/>
              <a:buFont typeface="Wingdings" charset="2"/>
              <a:buChar char=""/>
            </a:pPr>
            <a:r>
              <a:rPr lang="en-HK" sz="2000" b="0" strike="noStrike" spc="-1">
                <a:latin typeface="Arial"/>
              </a:rPr>
              <a:t>Sixth Outline Level</a:t>
            </a:r>
          </a:p>
          <a:p>
            <a:pPr marL="3024000" lvl="6" indent="-216000">
              <a:spcBef>
                <a:spcPts val="283"/>
              </a:spcBef>
              <a:buClr>
                <a:srgbClr val="000000"/>
              </a:buClr>
              <a:buSzPct val="45000"/>
              <a:buFont typeface="Wingdings" charset="2"/>
              <a:buChar char=""/>
            </a:pPr>
            <a:r>
              <a:rPr lang="en-HK"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3" name="Freeform: Shape 7"/>
          <p:cNvSpPr/>
          <p:nvPr/>
        </p:nvSpPr>
        <p:spPr>
          <a:xfrm>
            <a:off x="0" y="0"/>
            <a:ext cx="12191400" cy="6104880"/>
          </a:xfrm>
          <a:custGeom>
            <a:avLst/>
            <a:gdLst/>
            <a:ahLst/>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384" name="Rectangle 4"/>
          <p:cNvSpPr/>
          <p:nvPr/>
        </p:nvSpPr>
        <p:spPr>
          <a:xfrm>
            <a:off x="0" y="0"/>
            <a:ext cx="12191400" cy="6098400"/>
          </a:xfrm>
          <a:prstGeom prst="rect">
            <a:avLst/>
          </a:pr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385" name="Rectangle 5"/>
          <p:cNvSpPr/>
          <p:nvPr/>
        </p:nvSpPr>
        <p:spPr>
          <a:xfrm>
            <a:off x="762120" y="758880"/>
            <a:ext cx="10667160" cy="5549760"/>
          </a:xfrm>
          <a:prstGeom prst="rect">
            <a:avLst/>
          </a:prstGeom>
          <a:solidFill>
            <a:srgbClr val="FFFFFF"/>
          </a:solidFill>
          <a:ln w="76200">
            <a:noFill/>
          </a:ln>
        </p:spPr>
        <p:style>
          <a:lnRef idx="2">
            <a:schemeClr val="accent1">
              <a:shade val="50000"/>
            </a:schemeClr>
          </a:lnRef>
          <a:fillRef idx="1">
            <a:schemeClr val="accent1"/>
          </a:fillRef>
          <a:effectRef idx="0">
            <a:schemeClr val="accent1"/>
          </a:effectRef>
          <a:fontRef idx="minor"/>
        </p:style>
      </p:sp>
      <p:sp>
        <p:nvSpPr>
          <p:cNvPr id="386" name="PlaceHolder 1"/>
          <p:cNvSpPr>
            <a:spLocks noGrp="1"/>
          </p:cNvSpPr>
          <p:nvPr>
            <p:ph type="ftr" idx="22"/>
          </p:nvPr>
        </p:nvSpPr>
        <p:spPr>
          <a:xfrm>
            <a:off x="758880" y="6400800"/>
            <a:ext cx="6098400" cy="364320"/>
          </a:xfrm>
          <a:prstGeom prst="rect">
            <a:avLst/>
          </a:prstGeom>
          <a:noFill/>
          <a:ln w="0">
            <a:noFill/>
          </a:ln>
        </p:spPr>
        <p:txBody>
          <a:bodyPr lIns="90000" tIns="45000" rIns="90000" bIns="45000" anchor="ctr">
            <a:noAutofit/>
          </a:bodyPr>
          <a:lstStyle>
            <a:lvl1pPr>
              <a:lnSpc>
                <a:spcPct val="100000"/>
              </a:lnSpc>
              <a:buNone/>
              <a:defRPr lang="en-US" sz="1000" b="0" strike="noStrike" spc="-1">
                <a:solidFill>
                  <a:srgbClr val="000000"/>
                </a:solidFill>
                <a:latin typeface="Avenir Next LT Pro"/>
              </a:defRPr>
            </a:lvl1pPr>
          </a:lstStyle>
          <a:p>
            <a:pPr>
              <a:lnSpc>
                <a:spcPct val="100000"/>
              </a:lnSpc>
              <a:buNone/>
            </a:pPr>
            <a:r>
              <a:rPr lang="en-US" sz="1000" b="0" strike="noStrike" spc="-1">
                <a:solidFill>
                  <a:srgbClr val="000000"/>
                </a:solidFill>
                <a:latin typeface="Avenir Next LT Pro"/>
              </a:rPr>
              <a:t>&lt;footer&gt;</a:t>
            </a:r>
            <a:endParaRPr lang="en-HK" sz="1000" b="0" strike="noStrike" spc="-1">
              <a:latin typeface="Times New Roman"/>
            </a:endParaRPr>
          </a:p>
        </p:txBody>
      </p:sp>
      <p:sp>
        <p:nvSpPr>
          <p:cNvPr id="387" name="PlaceHolder 2"/>
          <p:cNvSpPr>
            <a:spLocks noGrp="1"/>
          </p:cNvSpPr>
          <p:nvPr>
            <p:ph type="sldNum" idx="23"/>
          </p:nvPr>
        </p:nvSpPr>
        <p:spPr>
          <a:xfrm>
            <a:off x="10899720" y="6400800"/>
            <a:ext cx="529560" cy="364320"/>
          </a:xfrm>
          <a:prstGeom prst="rect">
            <a:avLst/>
          </a:prstGeom>
          <a:noFill/>
          <a:ln w="0">
            <a:noFill/>
          </a:ln>
        </p:spPr>
        <p:txBody>
          <a:bodyPr lIns="90000" tIns="45000" rIns="90000" bIns="45000" anchor="ctr">
            <a:noAutofit/>
          </a:bodyPr>
          <a:lstStyle>
            <a:lvl1pPr algn="r">
              <a:lnSpc>
                <a:spcPct val="100000"/>
              </a:lnSpc>
              <a:buNone/>
              <a:defRPr lang="en-US" sz="1000" b="1" strike="noStrike" spc="-1">
                <a:solidFill>
                  <a:srgbClr val="000000"/>
                </a:solidFill>
                <a:latin typeface="Avenir Next LT Pro"/>
              </a:defRPr>
            </a:lvl1pPr>
          </a:lstStyle>
          <a:p>
            <a:pPr algn="r">
              <a:lnSpc>
                <a:spcPct val="100000"/>
              </a:lnSpc>
              <a:buNone/>
            </a:pPr>
            <a:fld id="{5360733D-E3CC-4C5D-B9AB-55D4AFD2F219}" type="slidenum">
              <a:rPr lang="en-US" sz="1000" b="1" strike="noStrike" spc="-1">
                <a:solidFill>
                  <a:srgbClr val="000000"/>
                </a:solidFill>
                <a:latin typeface="Avenir Next LT Pro"/>
              </a:rPr>
              <a:t>‹#›</a:t>
            </a:fld>
            <a:endParaRPr lang="en-HK" sz="1000" b="0" strike="noStrike" spc="-1">
              <a:latin typeface="Times New Roman"/>
            </a:endParaRPr>
          </a:p>
        </p:txBody>
      </p:sp>
      <p:sp>
        <p:nvSpPr>
          <p:cNvPr id="388" name="PlaceHolder 3"/>
          <p:cNvSpPr>
            <a:spLocks noGrp="1"/>
          </p:cNvSpPr>
          <p:nvPr>
            <p:ph type="dt" idx="24"/>
          </p:nvPr>
        </p:nvSpPr>
        <p:spPr>
          <a:xfrm>
            <a:off x="8805600" y="6400800"/>
            <a:ext cx="1864800" cy="364320"/>
          </a:xfrm>
          <a:prstGeom prst="rect">
            <a:avLst/>
          </a:prstGeom>
          <a:noFill/>
          <a:ln w="0">
            <a:noFill/>
          </a:ln>
        </p:spPr>
        <p:txBody>
          <a:bodyPr lIns="90000" tIns="45000" rIns="90000" bIns="45000" anchor="ctr">
            <a:noAutofit/>
          </a:bodyPr>
          <a:lstStyle>
            <a:lvl1pPr>
              <a:defRPr lang="en-HK" sz="1400" b="0" strike="noStrike" spc="-1">
                <a:latin typeface="Times New Roman"/>
              </a:defRPr>
            </a:lvl1pPr>
          </a:lstStyle>
          <a:p>
            <a:r>
              <a:rPr lang="en-HK" sz="1400" b="0" strike="noStrike" spc="-1">
                <a:latin typeface="Times New Roman"/>
              </a:rPr>
              <a:t>&lt;date/time&gt;</a:t>
            </a:r>
          </a:p>
        </p:txBody>
      </p:sp>
      <p:sp>
        <p:nvSpPr>
          <p:cNvPr id="389"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HK" sz="4400" b="0" strike="noStrike" spc="-1">
                <a:latin typeface="Arial"/>
              </a:rPr>
              <a:t>Click to edit the title text format</a:t>
            </a:r>
          </a:p>
        </p:txBody>
      </p:sp>
      <p:sp>
        <p:nvSpPr>
          <p:cNvPr id="390"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HK"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HK" sz="2800" b="0" strike="noStrike" spc="-1">
                <a:latin typeface="Arial"/>
              </a:rPr>
              <a:t>Second Outline Level</a:t>
            </a:r>
          </a:p>
          <a:p>
            <a:pPr marL="1296000" lvl="2" indent="-288000">
              <a:spcBef>
                <a:spcPts val="850"/>
              </a:spcBef>
              <a:buClr>
                <a:srgbClr val="000000"/>
              </a:buClr>
              <a:buSzPct val="45000"/>
              <a:buFont typeface="Wingdings" charset="2"/>
              <a:buChar char=""/>
            </a:pPr>
            <a:r>
              <a:rPr lang="en-HK" sz="2400" b="0" strike="noStrike" spc="-1">
                <a:latin typeface="Arial"/>
              </a:rPr>
              <a:t>Third Outline Level</a:t>
            </a:r>
          </a:p>
          <a:p>
            <a:pPr marL="1728000" lvl="3" indent="-216000">
              <a:spcBef>
                <a:spcPts val="567"/>
              </a:spcBef>
              <a:buClr>
                <a:srgbClr val="000000"/>
              </a:buClr>
              <a:buSzPct val="75000"/>
              <a:buFont typeface="Symbol" charset="2"/>
              <a:buChar char=""/>
            </a:pPr>
            <a:r>
              <a:rPr lang="en-HK" sz="2000" b="0" strike="noStrike" spc="-1">
                <a:latin typeface="Arial"/>
              </a:rPr>
              <a:t>Fourth Outline Level</a:t>
            </a:r>
          </a:p>
          <a:p>
            <a:pPr marL="2160000" lvl="4" indent="-216000">
              <a:spcBef>
                <a:spcPts val="283"/>
              </a:spcBef>
              <a:buClr>
                <a:srgbClr val="000000"/>
              </a:buClr>
              <a:buSzPct val="45000"/>
              <a:buFont typeface="Wingdings" charset="2"/>
              <a:buChar char=""/>
            </a:pPr>
            <a:r>
              <a:rPr lang="en-HK" sz="2000" b="0" strike="noStrike" spc="-1">
                <a:latin typeface="Arial"/>
              </a:rPr>
              <a:t>Fifth Outline Level</a:t>
            </a:r>
          </a:p>
          <a:p>
            <a:pPr marL="2592000" lvl="5" indent="-216000">
              <a:spcBef>
                <a:spcPts val="283"/>
              </a:spcBef>
              <a:buClr>
                <a:srgbClr val="000000"/>
              </a:buClr>
              <a:buSzPct val="45000"/>
              <a:buFont typeface="Wingdings" charset="2"/>
              <a:buChar char=""/>
            </a:pPr>
            <a:r>
              <a:rPr lang="en-HK" sz="2000" b="0" strike="noStrike" spc="-1">
                <a:latin typeface="Arial"/>
              </a:rPr>
              <a:t>Sixth Outline Level</a:t>
            </a:r>
          </a:p>
          <a:p>
            <a:pPr marL="3024000" lvl="6" indent="-216000">
              <a:spcBef>
                <a:spcPts val="283"/>
              </a:spcBef>
              <a:buClr>
                <a:srgbClr val="000000"/>
              </a:buClr>
              <a:buSzPct val="45000"/>
              <a:buFont typeface="Wingdings" charset="2"/>
              <a:buChar char=""/>
            </a:pPr>
            <a:r>
              <a:rPr lang="en-HK"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7" name="Freeform: Shape 7"/>
          <p:cNvSpPr/>
          <p:nvPr/>
        </p:nvSpPr>
        <p:spPr>
          <a:xfrm>
            <a:off x="0" y="0"/>
            <a:ext cx="12191400" cy="6104880"/>
          </a:xfrm>
          <a:custGeom>
            <a:avLst/>
            <a:gdLst/>
            <a:ahLst/>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428" name="Rectangle 11"/>
          <p:cNvSpPr/>
          <p:nvPr/>
        </p:nvSpPr>
        <p:spPr>
          <a:xfrm>
            <a:off x="0" y="0"/>
            <a:ext cx="12191400" cy="6857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429" name="Rectangle 12"/>
          <p:cNvSpPr/>
          <p:nvPr/>
        </p:nvSpPr>
        <p:spPr>
          <a:xfrm>
            <a:off x="0" y="-9360"/>
            <a:ext cx="12191400" cy="6104880"/>
          </a:xfrm>
          <a:prstGeom prst="rect">
            <a:avLst/>
          </a:pr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430" name="Freeform: Shape 13"/>
          <p:cNvSpPr/>
          <p:nvPr/>
        </p:nvSpPr>
        <p:spPr>
          <a:xfrm>
            <a:off x="0" y="-9360"/>
            <a:ext cx="11429280" cy="6104880"/>
          </a:xfrm>
          <a:custGeom>
            <a:avLst/>
            <a:gdLst/>
            <a:ahLst/>
            <a:cxnLst/>
            <a:rect l="l" t="t" r="r" b="b"/>
            <a:pathLst>
              <a:path w="11430001" h="6105523">
                <a:moveTo>
                  <a:pt x="0" y="0"/>
                </a:moveTo>
                <a:lnTo>
                  <a:pt x="7874003" y="0"/>
                </a:lnTo>
                <a:lnTo>
                  <a:pt x="7874003" y="771522"/>
                </a:lnTo>
                <a:lnTo>
                  <a:pt x="11430001" y="771522"/>
                </a:lnTo>
                <a:lnTo>
                  <a:pt x="11430001" y="6105523"/>
                </a:lnTo>
                <a:lnTo>
                  <a:pt x="7874003" y="6105523"/>
                </a:lnTo>
                <a:lnTo>
                  <a:pt x="5334002" y="6105523"/>
                </a:lnTo>
                <a:lnTo>
                  <a:pt x="0" y="6105523"/>
                </a:lnTo>
                <a:close/>
              </a:path>
            </a:pathLst>
          </a:custGeom>
          <a:solidFill>
            <a:srgbClr val="FFFFFF"/>
          </a:solidFill>
          <a:ln w="50800">
            <a:noFill/>
          </a:ln>
        </p:spPr>
        <p:style>
          <a:lnRef idx="2">
            <a:schemeClr val="accent1">
              <a:shade val="50000"/>
            </a:schemeClr>
          </a:lnRef>
          <a:fillRef idx="1">
            <a:schemeClr val="accent1"/>
          </a:fillRef>
          <a:effectRef idx="0">
            <a:schemeClr val="accent1"/>
          </a:effectRef>
          <a:fontRef idx="minor"/>
        </p:style>
      </p:sp>
      <p:sp>
        <p:nvSpPr>
          <p:cNvPr id="431" name="PlaceHolder 1"/>
          <p:cNvSpPr>
            <a:spLocks noGrp="1"/>
          </p:cNvSpPr>
          <p:nvPr>
            <p:ph type="ftr" idx="25"/>
          </p:nvPr>
        </p:nvSpPr>
        <p:spPr>
          <a:xfrm>
            <a:off x="758880" y="6400800"/>
            <a:ext cx="6098400" cy="364320"/>
          </a:xfrm>
          <a:prstGeom prst="rect">
            <a:avLst/>
          </a:prstGeom>
          <a:noFill/>
          <a:ln w="0">
            <a:noFill/>
          </a:ln>
        </p:spPr>
        <p:txBody>
          <a:bodyPr lIns="90000" tIns="45000" rIns="90000" bIns="45000" anchor="ctr">
            <a:noAutofit/>
          </a:bodyPr>
          <a:lstStyle>
            <a:lvl1pPr>
              <a:lnSpc>
                <a:spcPct val="100000"/>
              </a:lnSpc>
              <a:buNone/>
              <a:defRPr lang="en-US" sz="1000" b="0" strike="noStrike" spc="-1">
                <a:solidFill>
                  <a:srgbClr val="000000"/>
                </a:solidFill>
                <a:latin typeface="Avenir Next LT Pro"/>
              </a:defRPr>
            </a:lvl1pPr>
          </a:lstStyle>
          <a:p>
            <a:pPr>
              <a:lnSpc>
                <a:spcPct val="100000"/>
              </a:lnSpc>
              <a:buNone/>
            </a:pPr>
            <a:r>
              <a:rPr lang="en-US" sz="1000" b="0" strike="noStrike" spc="-1">
                <a:solidFill>
                  <a:srgbClr val="000000"/>
                </a:solidFill>
                <a:latin typeface="Avenir Next LT Pro"/>
              </a:rPr>
              <a:t>&lt;footer&gt;</a:t>
            </a:r>
            <a:endParaRPr lang="en-HK" sz="1000" b="0" strike="noStrike" spc="-1">
              <a:latin typeface="Times New Roman"/>
            </a:endParaRPr>
          </a:p>
        </p:txBody>
      </p:sp>
      <p:sp>
        <p:nvSpPr>
          <p:cNvPr id="432" name="PlaceHolder 2"/>
          <p:cNvSpPr>
            <a:spLocks noGrp="1"/>
          </p:cNvSpPr>
          <p:nvPr>
            <p:ph type="sldNum" idx="26"/>
          </p:nvPr>
        </p:nvSpPr>
        <p:spPr>
          <a:xfrm>
            <a:off x="10899720" y="6400800"/>
            <a:ext cx="529560" cy="364320"/>
          </a:xfrm>
          <a:prstGeom prst="rect">
            <a:avLst/>
          </a:prstGeom>
          <a:noFill/>
          <a:ln w="0">
            <a:noFill/>
          </a:ln>
        </p:spPr>
        <p:txBody>
          <a:bodyPr lIns="90000" tIns="45000" rIns="90000" bIns="45000" anchor="ctr">
            <a:noAutofit/>
          </a:bodyPr>
          <a:lstStyle>
            <a:lvl1pPr algn="r">
              <a:lnSpc>
                <a:spcPct val="100000"/>
              </a:lnSpc>
              <a:buNone/>
              <a:defRPr lang="en-US" sz="1000" b="1" strike="noStrike" spc="-1">
                <a:solidFill>
                  <a:srgbClr val="000000"/>
                </a:solidFill>
                <a:latin typeface="Avenir Next LT Pro"/>
              </a:defRPr>
            </a:lvl1pPr>
          </a:lstStyle>
          <a:p>
            <a:pPr algn="r">
              <a:lnSpc>
                <a:spcPct val="100000"/>
              </a:lnSpc>
              <a:buNone/>
            </a:pPr>
            <a:fld id="{21D98936-DC80-460F-9F50-B04A75E61055}" type="slidenum">
              <a:rPr lang="en-US" sz="1000" b="1" strike="noStrike" spc="-1">
                <a:solidFill>
                  <a:srgbClr val="000000"/>
                </a:solidFill>
                <a:latin typeface="Avenir Next LT Pro"/>
              </a:rPr>
              <a:t>‹#›</a:t>
            </a:fld>
            <a:endParaRPr lang="en-HK" sz="1000" b="0" strike="noStrike" spc="-1">
              <a:latin typeface="Times New Roman"/>
            </a:endParaRPr>
          </a:p>
        </p:txBody>
      </p:sp>
      <p:sp>
        <p:nvSpPr>
          <p:cNvPr id="433" name="PlaceHolder 3"/>
          <p:cNvSpPr>
            <a:spLocks noGrp="1"/>
          </p:cNvSpPr>
          <p:nvPr>
            <p:ph type="dt" idx="27"/>
          </p:nvPr>
        </p:nvSpPr>
        <p:spPr>
          <a:xfrm>
            <a:off x="8805600" y="6400800"/>
            <a:ext cx="1864800" cy="364320"/>
          </a:xfrm>
          <a:prstGeom prst="rect">
            <a:avLst/>
          </a:prstGeom>
          <a:noFill/>
          <a:ln w="0">
            <a:noFill/>
          </a:ln>
        </p:spPr>
        <p:txBody>
          <a:bodyPr lIns="90000" tIns="45000" rIns="90000" bIns="45000" anchor="ctr">
            <a:noAutofit/>
          </a:bodyPr>
          <a:lstStyle>
            <a:lvl1pPr>
              <a:defRPr lang="en-HK" sz="1400" b="0" strike="noStrike" spc="-1">
                <a:latin typeface="Times New Roman"/>
              </a:defRPr>
            </a:lvl1pPr>
          </a:lstStyle>
          <a:p>
            <a:r>
              <a:rPr lang="en-HK" sz="1400" b="0" strike="noStrike" spc="-1">
                <a:latin typeface="Times New Roman"/>
              </a:rPr>
              <a:t>&lt;date/time&gt;</a:t>
            </a:r>
          </a:p>
        </p:txBody>
      </p:sp>
      <p:sp>
        <p:nvSpPr>
          <p:cNvPr id="43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HK" sz="4400" b="0" strike="noStrike" spc="-1">
                <a:latin typeface="Arial"/>
              </a:rPr>
              <a:t>Click to edit the title text format</a:t>
            </a:r>
          </a:p>
        </p:txBody>
      </p:sp>
      <p:sp>
        <p:nvSpPr>
          <p:cNvPr id="43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HK"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HK" sz="2800" b="0" strike="noStrike" spc="-1">
                <a:latin typeface="Arial"/>
              </a:rPr>
              <a:t>Second Outline Level</a:t>
            </a:r>
          </a:p>
          <a:p>
            <a:pPr marL="1296000" lvl="2" indent="-288000">
              <a:spcBef>
                <a:spcPts val="850"/>
              </a:spcBef>
              <a:buClr>
                <a:srgbClr val="000000"/>
              </a:buClr>
              <a:buSzPct val="45000"/>
              <a:buFont typeface="Wingdings" charset="2"/>
              <a:buChar char=""/>
            </a:pPr>
            <a:r>
              <a:rPr lang="en-HK" sz="2400" b="0" strike="noStrike" spc="-1">
                <a:latin typeface="Arial"/>
              </a:rPr>
              <a:t>Third Outline Level</a:t>
            </a:r>
          </a:p>
          <a:p>
            <a:pPr marL="1728000" lvl="3" indent="-216000">
              <a:spcBef>
                <a:spcPts val="567"/>
              </a:spcBef>
              <a:buClr>
                <a:srgbClr val="000000"/>
              </a:buClr>
              <a:buSzPct val="75000"/>
              <a:buFont typeface="Symbol" charset="2"/>
              <a:buChar char=""/>
            </a:pPr>
            <a:r>
              <a:rPr lang="en-HK" sz="2000" b="0" strike="noStrike" spc="-1">
                <a:latin typeface="Arial"/>
              </a:rPr>
              <a:t>Fourth Outline Level</a:t>
            </a:r>
          </a:p>
          <a:p>
            <a:pPr marL="2160000" lvl="4" indent="-216000">
              <a:spcBef>
                <a:spcPts val="283"/>
              </a:spcBef>
              <a:buClr>
                <a:srgbClr val="000000"/>
              </a:buClr>
              <a:buSzPct val="45000"/>
              <a:buFont typeface="Wingdings" charset="2"/>
              <a:buChar char=""/>
            </a:pPr>
            <a:r>
              <a:rPr lang="en-HK" sz="2000" b="0" strike="noStrike" spc="-1">
                <a:latin typeface="Arial"/>
              </a:rPr>
              <a:t>Fifth Outline Level</a:t>
            </a:r>
          </a:p>
          <a:p>
            <a:pPr marL="2592000" lvl="5" indent="-216000">
              <a:spcBef>
                <a:spcPts val="283"/>
              </a:spcBef>
              <a:buClr>
                <a:srgbClr val="000000"/>
              </a:buClr>
              <a:buSzPct val="45000"/>
              <a:buFont typeface="Wingdings" charset="2"/>
              <a:buChar char=""/>
            </a:pPr>
            <a:r>
              <a:rPr lang="en-HK" sz="2000" b="0" strike="noStrike" spc="-1">
                <a:latin typeface="Arial"/>
              </a:rPr>
              <a:t>Sixth Outline Level</a:t>
            </a:r>
          </a:p>
          <a:p>
            <a:pPr marL="3024000" lvl="6" indent="-216000">
              <a:spcBef>
                <a:spcPts val="283"/>
              </a:spcBef>
              <a:buClr>
                <a:srgbClr val="000000"/>
              </a:buClr>
              <a:buSzPct val="45000"/>
              <a:buFont typeface="Wingdings" charset="2"/>
              <a:buChar char=""/>
            </a:pPr>
            <a:r>
              <a:rPr lang="en-HK"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Freeform: Shape 7"/>
          <p:cNvSpPr/>
          <p:nvPr/>
        </p:nvSpPr>
        <p:spPr>
          <a:xfrm>
            <a:off x="0" y="0"/>
            <a:ext cx="12191400" cy="6104880"/>
          </a:xfrm>
          <a:custGeom>
            <a:avLst/>
            <a:gdLst/>
            <a:ahLst/>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42" name="Rectangle 4"/>
          <p:cNvSpPr/>
          <p:nvPr/>
        </p:nvSpPr>
        <p:spPr>
          <a:xfrm>
            <a:off x="0" y="0"/>
            <a:ext cx="12191400" cy="6857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43" name="Rectangle 5"/>
          <p:cNvSpPr/>
          <p:nvPr/>
        </p:nvSpPr>
        <p:spPr>
          <a:xfrm>
            <a:off x="0" y="0"/>
            <a:ext cx="12191400" cy="6857280"/>
          </a:xfrm>
          <a:prstGeom prst="rect">
            <a:avLst/>
          </a:pr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44" name="Rectangle 6"/>
          <p:cNvSpPr/>
          <p:nvPr/>
        </p:nvSpPr>
        <p:spPr>
          <a:xfrm>
            <a:off x="0" y="762120"/>
            <a:ext cx="12191400" cy="6095160"/>
          </a:xfrm>
          <a:prstGeom prst="rect">
            <a:avLst/>
          </a:prstGeom>
          <a:solidFill>
            <a:srgbClr val="FFFFFF"/>
          </a:solidFill>
          <a:ln w="76200">
            <a:noFill/>
          </a:ln>
        </p:spPr>
        <p:style>
          <a:lnRef idx="2">
            <a:schemeClr val="accent1">
              <a:shade val="50000"/>
            </a:schemeClr>
          </a:lnRef>
          <a:fillRef idx="1">
            <a:schemeClr val="accent1"/>
          </a:fillRef>
          <a:effectRef idx="0">
            <a:schemeClr val="accent1"/>
          </a:effectRef>
          <a:fontRef idx="minor"/>
        </p:style>
      </p:sp>
      <p:sp>
        <p:nvSpPr>
          <p:cNvPr id="45" name="PlaceHolder 1"/>
          <p:cNvSpPr>
            <a:spLocks noGrp="1"/>
          </p:cNvSpPr>
          <p:nvPr>
            <p:ph type="ftr" idx="1"/>
          </p:nvPr>
        </p:nvSpPr>
        <p:spPr>
          <a:xfrm>
            <a:off x="758880" y="6400800"/>
            <a:ext cx="6098400" cy="364320"/>
          </a:xfrm>
          <a:prstGeom prst="rect">
            <a:avLst/>
          </a:prstGeom>
          <a:noFill/>
          <a:ln w="0">
            <a:noFill/>
          </a:ln>
        </p:spPr>
        <p:txBody>
          <a:bodyPr lIns="90000" tIns="45000" rIns="90000" bIns="45000" anchor="ctr">
            <a:noAutofit/>
          </a:bodyPr>
          <a:lstStyle>
            <a:lvl1pPr>
              <a:lnSpc>
                <a:spcPct val="100000"/>
              </a:lnSpc>
              <a:buNone/>
              <a:defRPr lang="en-US" sz="1000" b="0" strike="noStrike" spc="-1">
                <a:solidFill>
                  <a:srgbClr val="000000"/>
                </a:solidFill>
                <a:latin typeface="Avenir Next LT Pro"/>
              </a:defRPr>
            </a:lvl1pPr>
          </a:lstStyle>
          <a:p>
            <a:pPr>
              <a:lnSpc>
                <a:spcPct val="100000"/>
              </a:lnSpc>
              <a:buNone/>
            </a:pPr>
            <a:r>
              <a:rPr lang="en-US" sz="1000" b="0" strike="noStrike" spc="-1">
                <a:solidFill>
                  <a:srgbClr val="000000"/>
                </a:solidFill>
                <a:latin typeface="Avenir Next LT Pro"/>
              </a:rPr>
              <a:t>&lt;footer&gt;</a:t>
            </a:r>
            <a:endParaRPr lang="en-HK" sz="1000" b="0" strike="noStrike" spc="-1">
              <a:latin typeface="Times New Roman"/>
            </a:endParaRPr>
          </a:p>
        </p:txBody>
      </p:sp>
      <p:sp>
        <p:nvSpPr>
          <p:cNvPr id="46" name="PlaceHolder 2"/>
          <p:cNvSpPr>
            <a:spLocks noGrp="1"/>
          </p:cNvSpPr>
          <p:nvPr>
            <p:ph type="sldNum" idx="2"/>
          </p:nvPr>
        </p:nvSpPr>
        <p:spPr>
          <a:xfrm>
            <a:off x="10899720" y="6400800"/>
            <a:ext cx="529560" cy="364320"/>
          </a:xfrm>
          <a:prstGeom prst="rect">
            <a:avLst/>
          </a:prstGeom>
          <a:noFill/>
          <a:ln w="0">
            <a:noFill/>
          </a:ln>
        </p:spPr>
        <p:txBody>
          <a:bodyPr lIns="90000" tIns="45000" rIns="90000" bIns="45000" anchor="ctr">
            <a:noAutofit/>
          </a:bodyPr>
          <a:lstStyle>
            <a:lvl1pPr algn="r">
              <a:lnSpc>
                <a:spcPct val="100000"/>
              </a:lnSpc>
              <a:buNone/>
              <a:defRPr lang="en-US" sz="1000" b="1" strike="noStrike" spc="-1">
                <a:solidFill>
                  <a:srgbClr val="000000"/>
                </a:solidFill>
                <a:latin typeface="Avenir Next LT Pro"/>
              </a:defRPr>
            </a:lvl1pPr>
          </a:lstStyle>
          <a:p>
            <a:pPr algn="r">
              <a:lnSpc>
                <a:spcPct val="100000"/>
              </a:lnSpc>
              <a:buNone/>
            </a:pPr>
            <a:fld id="{7F5BDCD5-F00F-4F3B-9A97-7ED7312B2722}" type="slidenum">
              <a:rPr lang="en-US" sz="1000" b="1" strike="noStrike" spc="-1">
                <a:solidFill>
                  <a:srgbClr val="000000"/>
                </a:solidFill>
                <a:latin typeface="Avenir Next LT Pro"/>
              </a:rPr>
              <a:t>‹#›</a:t>
            </a:fld>
            <a:endParaRPr lang="en-HK" sz="1000" b="0" strike="noStrike" spc="-1">
              <a:latin typeface="Times New Roman"/>
            </a:endParaRPr>
          </a:p>
        </p:txBody>
      </p:sp>
      <p:sp>
        <p:nvSpPr>
          <p:cNvPr id="47" name="PlaceHolder 3"/>
          <p:cNvSpPr>
            <a:spLocks noGrp="1"/>
          </p:cNvSpPr>
          <p:nvPr>
            <p:ph type="dt" idx="3"/>
          </p:nvPr>
        </p:nvSpPr>
        <p:spPr>
          <a:xfrm>
            <a:off x="8805600" y="6400800"/>
            <a:ext cx="1864800" cy="364320"/>
          </a:xfrm>
          <a:prstGeom prst="rect">
            <a:avLst/>
          </a:prstGeom>
          <a:noFill/>
          <a:ln w="0">
            <a:noFill/>
          </a:ln>
        </p:spPr>
        <p:txBody>
          <a:bodyPr lIns="90000" tIns="45000" rIns="90000" bIns="45000" anchor="ctr">
            <a:noAutofit/>
          </a:bodyPr>
          <a:lstStyle>
            <a:lvl1pPr>
              <a:defRPr lang="en-HK" sz="1400" b="0" strike="noStrike" spc="-1">
                <a:latin typeface="Times New Roman"/>
              </a:defRPr>
            </a:lvl1pPr>
          </a:lstStyle>
          <a:p>
            <a:r>
              <a:rPr lang="en-HK" sz="1400" b="0" strike="noStrike" spc="-1">
                <a:latin typeface="Times New Roman"/>
              </a:rPr>
              <a:t>&lt;date/time&gt;</a:t>
            </a:r>
          </a:p>
        </p:txBody>
      </p:sp>
      <p:sp>
        <p:nvSpPr>
          <p:cNvPr id="48"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HK" sz="4400" b="0" strike="noStrike" spc="-1">
                <a:latin typeface="Arial"/>
              </a:rPr>
              <a:t>Click to edit the title text format</a:t>
            </a:r>
          </a:p>
        </p:txBody>
      </p:sp>
      <p:sp>
        <p:nvSpPr>
          <p:cNvPr id="49"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HK"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HK" sz="2800" b="0" strike="noStrike" spc="-1">
                <a:latin typeface="Arial"/>
              </a:rPr>
              <a:t>Second Outline Level</a:t>
            </a:r>
          </a:p>
          <a:p>
            <a:pPr marL="1296000" lvl="2" indent="-288000">
              <a:spcBef>
                <a:spcPts val="850"/>
              </a:spcBef>
              <a:buClr>
                <a:srgbClr val="000000"/>
              </a:buClr>
              <a:buSzPct val="45000"/>
              <a:buFont typeface="Wingdings" charset="2"/>
              <a:buChar char=""/>
            </a:pPr>
            <a:r>
              <a:rPr lang="en-HK" sz="2400" b="0" strike="noStrike" spc="-1">
                <a:latin typeface="Arial"/>
              </a:rPr>
              <a:t>Third Outline Level</a:t>
            </a:r>
          </a:p>
          <a:p>
            <a:pPr marL="1728000" lvl="3" indent="-216000">
              <a:spcBef>
                <a:spcPts val="567"/>
              </a:spcBef>
              <a:buClr>
                <a:srgbClr val="000000"/>
              </a:buClr>
              <a:buSzPct val="75000"/>
              <a:buFont typeface="Symbol" charset="2"/>
              <a:buChar char=""/>
            </a:pPr>
            <a:r>
              <a:rPr lang="en-HK" sz="2000" b="0" strike="noStrike" spc="-1">
                <a:latin typeface="Arial"/>
              </a:rPr>
              <a:t>Fourth Outline Level</a:t>
            </a:r>
          </a:p>
          <a:p>
            <a:pPr marL="2160000" lvl="4" indent="-216000">
              <a:spcBef>
                <a:spcPts val="283"/>
              </a:spcBef>
              <a:buClr>
                <a:srgbClr val="000000"/>
              </a:buClr>
              <a:buSzPct val="45000"/>
              <a:buFont typeface="Wingdings" charset="2"/>
              <a:buChar char=""/>
            </a:pPr>
            <a:r>
              <a:rPr lang="en-HK" sz="2000" b="0" strike="noStrike" spc="-1">
                <a:latin typeface="Arial"/>
              </a:rPr>
              <a:t>Fifth Outline Level</a:t>
            </a:r>
          </a:p>
          <a:p>
            <a:pPr marL="2592000" lvl="5" indent="-216000">
              <a:spcBef>
                <a:spcPts val="283"/>
              </a:spcBef>
              <a:buClr>
                <a:srgbClr val="000000"/>
              </a:buClr>
              <a:buSzPct val="45000"/>
              <a:buFont typeface="Wingdings" charset="2"/>
              <a:buChar char=""/>
            </a:pPr>
            <a:r>
              <a:rPr lang="en-HK" sz="2000" b="0" strike="noStrike" spc="-1">
                <a:latin typeface="Arial"/>
              </a:rPr>
              <a:t>Sixth Outline Level</a:t>
            </a:r>
          </a:p>
          <a:p>
            <a:pPr marL="3024000" lvl="6" indent="-216000">
              <a:spcBef>
                <a:spcPts val="283"/>
              </a:spcBef>
              <a:buClr>
                <a:srgbClr val="000000"/>
              </a:buClr>
              <a:buSzPct val="45000"/>
              <a:buFont typeface="Wingdings" charset="2"/>
              <a:buChar char=""/>
            </a:pPr>
            <a:r>
              <a:rPr lang="en-HK"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 name="Freeform: Shape 7"/>
          <p:cNvSpPr/>
          <p:nvPr/>
        </p:nvSpPr>
        <p:spPr>
          <a:xfrm>
            <a:off x="0" y="0"/>
            <a:ext cx="12191400" cy="6104880"/>
          </a:xfrm>
          <a:custGeom>
            <a:avLst/>
            <a:gdLst/>
            <a:ahLst/>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87" name="Rectangle 9"/>
          <p:cNvSpPr/>
          <p:nvPr/>
        </p:nvSpPr>
        <p:spPr>
          <a:xfrm>
            <a:off x="0" y="0"/>
            <a:ext cx="12191400" cy="6857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88" name="Rectangle 10"/>
          <p:cNvSpPr/>
          <p:nvPr/>
        </p:nvSpPr>
        <p:spPr>
          <a:xfrm>
            <a:off x="0" y="0"/>
            <a:ext cx="12191400" cy="6098400"/>
          </a:xfrm>
          <a:prstGeom prst="rect">
            <a:avLst/>
          </a:pr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89" name="Freeform: Shape 11"/>
          <p:cNvSpPr/>
          <p:nvPr/>
        </p:nvSpPr>
        <p:spPr>
          <a:xfrm>
            <a:off x="0" y="0"/>
            <a:ext cx="11429280" cy="6168240"/>
          </a:xfrm>
          <a:custGeom>
            <a:avLst/>
            <a:gdLst/>
            <a:ahLst/>
            <a:cxnLst/>
            <a:rect l="l" t="t" r="r" b="b"/>
            <a:pathLst>
              <a:path w="11430001" h="6168789">
                <a:moveTo>
                  <a:pt x="0" y="0"/>
                </a:moveTo>
                <a:lnTo>
                  <a:pt x="5334002" y="0"/>
                </a:lnTo>
                <a:lnTo>
                  <a:pt x="5334002" y="771523"/>
                </a:lnTo>
                <a:lnTo>
                  <a:pt x="11430001" y="771523"/>
                </a:lnTo>
                <a:lnTo>
                  <a:pt x="11430001" y="6168789"/>
                </a:lnTo>
                <a:lnTo>
                  <a:pt x="0" y="6168789"/>
                </a:lnTo>
                <a:close/>
              </a:path>
            </a:pathLst>
          </a:custGeom>
          <a:solidFill>
            <a:srgbClr val="FFFFFF"/>
          </a:solidFill>
          <a:ln w="76200">
            <a:noFill/>
          </a:ln>
        </p:spPr>
        <p:style>
          <a:lnRef idx="2">
            <a:schemeClr val="accent1">
              <a:shade val="50000"/>
            </a:schemeClr>
          </a:lnRef>
          <a:fillRef idx="1">
            <a:schemeClr val="accent1"/>
          </a:fillRef>
          <a:effectRef idx="0">
            <a:schemeClr val="accent1"/>
          </a:effectRef>
          <a:fontRef idx="minor"/>
        </p:style>
      </p:sp>
      <p:sp>
        <p:nvSpPr>
          <p:cNvPr id="90" name="PlaceHolder 1"/>
          <p:cNvSpPr>
            <a:spLocks noGrp="1"/>
          </p:cNvSpPr>
          <p:nvPr>
            <p:ph type="ftr" idx="4"/>
          </p:nvPr>
        </p:nvSpPr>
        <p:spPr>
          <a:xfrm>
            <a:off x="758880" y="6400800"/>
            <a:ext cx="6098400" cy="364320"/>
          </a:xfrm>
          <a:prstGeom prst="rect">
            <a:avLst/>
          </a:prstGeom>
          <a:noFill/>
          <a:ln w="0">
            <a:noFill/>
          </a:ln>
        </p:spPr>
        <p:txBody>
          <a:bodyPr lIns="90000" tIns="45000" rIns="90000" bIns="45000" anchor="ctr">
            <a:noAutofit/>
          </a:bodyPr>
          <a:lstStyle>
            <a:lvl1pPr>
              <a:lnSpc>
                <a:spcPct val="100000"/>
              </a:lnSpc>
              <a:buNone/>
              <a:defRPr lang="en-US" sz="1000" b="0" strike="noStrike" spc="-1">
                <a:solidFill>
                  <a:srgbClr val="000000"/>
                </a:solidFill>
                <a:latin typeface="Avenir Next LT Pro"/>
              </a:defRPr>
            </a:lvl1pPr>
          </a:lstStyle>
          <a:p>
            <a:pPr>
              <a:lnSpc>
                <a:spcPct val="100000"/>
              </a:lnSpc>
              <a:buNone/>
            </a:pPr>
            <a:r>
              <a:rPr lang="en-US" sz="1000" b="0" strike="noStrike" spc="-1">
                <a:solidFill>
                  <a:srgbClr val="000000"/>
                </a:solidFill>
                <a:latin typeface="Avenir Next LT Pro"/>
              </a:rPr>
              <a:t>&lt;footer&gt;</a:t>
            </a:r>
            <a:endParaRPr lang="en-HK" sz="1000" b="0" strike="noStrike" spc="-1">
              <a:latin typeface="Times New Roman"/>
            </a:endParaRPr>
          </a:p>
        </p:txBody>
      </p:sp>
      <p:sp>
        <p:nvSpPr>
          <p:cNvPr id="91" name="PlaceHolder 2"/>
          <p:cNvSpPr>
            <a:spLocks noGrp="1"/>
          </p:cNvSpPr>
          <p:nvPr>
            <p:ph type="sldNum" idx="5"/>
          </p:nvPr>
        </p:nvSpPr>
        <p:spPr>
          <a:xfrm>
            <a:off x="10899720" y="6400800"/>
            <a:ext cx="529560" cy="364320"/>
          </a:xfrm>
          <a:prstGeom prst="rect">
            <a:avLst/>
          </a:prstGeom>
          <a:noFill/>
          <a:ln w="0">
            <a:noFill/>
          </a:ln>
        </p:spPr>
        <p:txBody>
          <a:bodyPr lIns="90000" tIns="45000" rIns="90000" bIns="45000" anchor="ctr">
            <a:noAutofit/>
          </a:bodyPr>
          <a:lstStyle>
            <a:lvl1pPr algn="r">
              <a:lnSpc>
                <a:spcPct val="100000"/>
              </a:lnSpc>
              <a:buNone/>
              <a:defRPr lang="en-US" sz="1000" b="1" strike="noStrike" spc="-1">
                <a:solidFill>
                  <a:srgbClr val="000000"/>
                </a:solidFill>
                <a:latin typeface="Avenir Next LT Pro"/>
              </a:defRPr>
            </a:lvl1pPr>
          </a:lstStyle>
          <a:p>
            <a:pPr algn="r">
              <a:lnSpc>
                <a:spcPct val="100000"/>
              </a:lnSpc>
              <a:buNone/>
            </a:pPr>
            <a:fld id="{22B066B8-BCCE-4B7F-9168-50FECFAF6773}" type="slidenum">
              <a:rPr lang="en-US" sz="1000" b="1" strike="noStrike" spc="-1">
                <a:solidFill>
                  <a:srgbClr val="000000"/>
                </a:solidFill>
                <a:latin typeface="Avenir Next LT Pro"/>
              </a:rPr>
              <a:t>‹#›</a:t>
            </a:fld>
            <a:endParaRPr lang="en-HK" sz="1000" b="0" strike="noStrike" spc="-1">
              <a:latin typeface="Times New Roman"/>
            </a:endParaRPr>
          </a:p>
        </p:txBody>
      </p:sp>
      <p:sp>
        <p:nvSpPr>
          <p:cNvPr id="92" name="PlaceHolder 3"/>
          <p:cNvSpPr>
            <a:spLocks noGrp="1"/>
          </p:cNvSpPr>
          <p:nvPr>
            <p:ph type="dt" idx="6"/>
          </p:nvPr>
        </p:nvSpPr>
        <p:spPr>
          <a:xfrm>
            <a:off x="8805600" y="6400800"/>
            <a:ext cx="1864800" cy="364320"/>
          </a:xfrm>
          <a:prstGeom prst="rect">
            <a:avLst/>
          </a:prstGeom>
          <a:noFill/>
          <a:ln w="0">
            <a:noFill/>
          </a:ln>
        </p:spPr>
        <p:txBody>
          <a:bodyPr lIns="90000" tIns="45000" rIns="90000" bIns="45000" anchor="ctr">
            <a:noAutofit/>
          </a:bodyPr>
          <a:lstStyle>
            <a:lvl1pPr>
              <a:defRPr lang="en-HK" sz="1400" b="0" strike="noStrike" spc="-1">
                <a:latin typeface="Times New Roman"/>
              </a:defRPr>
            </a:lvl1pPr>
          </a:lstStyle>
          <a:p>
            <a:r>
              <a:rPr lang="en-HK" sz="1400" b="0" strike="noStrike" spc="-1">
                <a:latin typeface="Times New Roman"/>
              </a:rPr>
              <a:t>&lt;date/time&gt;</a:t>
            </a:r>
          </a:p>
        </p:txBody>
      </p:sp>
      <p:sp>
        <p:nvSpPr>
          <p:cNvPr id="9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HK" sz="4400" b="0" strike="noStrike" spc="-1">
                <a:latin typeface="Arial"/>
              </a:rPr>
              <a:t>Click to edit the title text format</a:t>
            </a:r>
          </a:p>
        </p:txBody>
      </p:sp>
      <p:sp>
        <p:nvSpPr>
          <p:cNvPr id="9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HK"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HK" sz="2800" b="0" strike="noStrike" spc="-1">
                <a:latin typeface="Arial"/>
              </a:rPr>
              <a:t>Second Outline Level</a:t>
            </a:r>
          </a:p>
          <a:p>
            <a:pPr marL="1296000" lvl="2" indent="-288000">
              <a:spcBef>
                <a:spcPts val="850"/>
              </a:spcBef>
              <a:buClr>
                <a:srgbClr val="000000"/>
              </a:buClr>
              <a:buSzPct val="45000"/>
              <a:buFont typeface="Wingdings" charset="2"/>
              <a:buChar char=""/>
            </a:pPr>
            <a:r>
              <a:rPr lang="en-HK" sz="2400" b="0" strike="noStrike" spc="-1">
                <a:latin typeface="Arial"/>
              </a:rPr>
              <a:t>Third Outline Level</a:t>
            </a:r>
          </a:p>
          <a:p>
            <a:pPr marL="1728000" lvl="3" indent="-216000">
              <a:spcBef>
                <a:spcPts val="567"/>
              </a:spcBef>
              <a:buClr>
                <a:srgbClr val="000000"/>
              </a:buClr>
              <a:buSzPct val="75000"/>
              <a:buFont typeface="Symbol" charset="2"/>
              <a:buChar char=""/>
            </a:pPr>
            <a:r>
              <a:rPr lang="en-HK" sz="2000" b="0" strike="noStrike" spc="-1">
                <a:latin typeface="Arial"/>
              </a:rPr>
              <a:t>Fourth Outline Level</a:t>
            </a:r>
          </a:p>
          <a:p>
            <a:pPr marL="2160000" lvl="4" indent="-216000">
              <a:spcBef>
                <a:spcPts val="283"/>
              </a:spcBef>
              <a:buClr>
                <a:srgbClr val="000000"/>
              </a:buClr>
              <a:buSzPct val="45000"/>
              <a:buFont typeface="Wingdings" charset="2"/>
              <a:buChar char=""/>
            </a:pPr>
            <a:r>
              <a:rPr lang="en-HK" sz="2000" b="0" strike="noStrike" spc="-1">
                <a:latin typeface="Arial"/>
              </a:rPr>
              <a:t>Fifth Outline Level</a:t>
            </a:r>
          </a:p>
          <a:p>
            <a:pPr marL="2592000" lvl="5" indent="-216000">
              <a:spcBef>
                <a:spcPts val="283"/>
              </a:spcBef>
              <a:buClr>
                <a:srgbClr val="000000"/>
              </a:buClr>
              <a:buSzPct val="45000"/>
              <a:buFont typeface="Wingdings" charset="2"/>
              <a:buChar char=""/>
            </a:pPr>
            <a:r>
              <a:rPr lang="en-HK" sz="2000" b="0" strike="noStrike" spc="-1">
                <a:latin typeface="Arial"/>
              </a:rPr>
              <a:t>Sixth Outline Level</a:t>
            </a:r>
          </a:p>
          <a:p>
            <a:pPr marL="3024000" lvl="6" indent="-216000">
              <a:spcBef>
                <a:spcPts val="283"/>
              </a:spcBef>
              <a:buClr>
                <a:srgbClr val="000000"/>
              </a:buClr>
              <a:buSzPct val="45000"/>
              <a:buFont typeface="Wingdings" charset="2"/>
              <a:buChar char=""/>
            </a:pPr>
            <a:r>
              <a:rPr lang="en-HK"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 name="Freeform: Shape 7"/>
          <p:cNvSpPr/>
          <p:nvPr/>
        </p:nvSpPr>
        <p:spPr>
          <a:xfrm>
            <a:off x="0" y="0"/>
            <a:ext cx="12191400" cy="6104880"/>
          </a:xfrm>
          <a:custGeom>
            <a:avLst/>
            <a:gdLst/>
            <a:ahLst/>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132" name="Freeform: Shape 7"/>
          <p:cNvSpPr/>
          <p:nvPr/>
        </p:nvSpPr>
        <p:spPr>
          <a:xfrm>
            <a:off x="0" y="0"/>
            <a:ext cx="12191400" cy="6104880"/>
          </a:xfrm>
          <a:custGeom>
            <a:avLst/>
            <a:gdLst/>
            <a:ahLst/>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1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HK" sz="4400" b="0" strike="noStrike" spc="-1">
                <a:latin typeface="Arial"/>
              </a:rPr>
              <a:t>Click to edit the title text format</a:t>
            </a: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HK"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HK" sz="2800" b="0" strike="noStrike" spc="-1">
                <a:latin typeface="Arial"/>
              </a:rPr>
              <a:t>Second Outline Level</a:t>
            </a:r>
          </a:p>
          <a:p>
            <a:pPr marL="1296000" lvl="2" indent="-288000">
              <a:spcBef>
                <a:spcPts val="850"/>
              </a:spcBef>
              <a:buClr>
                <a:srgbClr val="000000"/>
              </a:buClr>
              <a:buSzPct val="45000"/>
              <a:buFont typeface="Wingdings" charset="2"/>
              <a:buChar char=""/>
            </a:pPr>
            <a:r>
              <a:rPr lang="en-HK" sz="2400" b="0" strike="noStrike" spc="-1">
                <a:latin typeface="Arial"/>
              </a:rPr>
              <a:t>Third Outline Level</a:t>
            </a:r>
          </a:p>
          <a:p>
            <a:pPr marL="1728000" lvl="3" indent="-216000">
              <a:spcBef>
                <a:spcPts val="567"/>
              </a:spcBef>
              <a:buClr>
                <a:srgbClr val="000000"/>
              </a:buClr>
              <a:buSzPct val="75000"/>
              <a:buFont typeface="Symbol" charset="2"/>
              <a:buChar char=""/>
            </a:pPr>
            <a:r>
              <a:rPr lang="en-HK" sz="2000" b="0" strike="noStrike" spc="-1">
                <a:latin typeface="Arial"/>
              </a:rPr>
              <a:t>Fourth Outline Level</a:t>
            </a:r>
          </a:p>
          <a:p>
            <a:pPr marL="2160000" lvl="4" indent="-216000">
              <a:spcBef>
                <a:spcPts val="283"/>
              </a:spcBef>
              <a:buClr>
                <a:srgbClr val="000000"/>
              </a:buClr>
              <a:buSzPct val="45000"/>
              <a:buFont typeface="Wingdings" charset="2"/>
              <a:buChar char=""/>
            </a:pPr>
            <a:r>
              <a:rPr lang="en-HK" sz="2000" b="0" strike="noStrike" spc="-1">
                <a:latin typeface="Arial"/>
              </a:rPr>
              <a:t>Fifth Outline Level</a:t>
            </a:r>
          </a:p>
          <a:p>
            <a:pPr marL="2592000" lvl="5" indent="-216000">
              <a:spcBef>
                <a:spcPts val="283"/>
              </a:spcBef>
              <a:buClr>
                <a:srgbClr val="000000"/>
              </a:buClr>
              <a:buSzPct val="45000"/>
              <a:buFont typeface="Wingdings" charset="2"/>
              <a:buChar char=""/>
            </a:pPr>
            <a:r>
              <a:rPr lang="en-HK" sz="2000" b="0" strike="noStrike" spc="-1">
                <a:latin typeface="Arial"/>
              </a:rPr>
              <a:t>Sixth Outline Level</a:t>
            </a:r>
          </a:p>
          <a:p>
            <a:pPr marL="3024000" lvl="6" indent="-216000">
              <a:spcBef>
                <a:spcPts val="283"/>
              </a:spcBef>
              <a:buClr>
                <a:srgbClr val="000000"/>
              </a:buClr>
              <a:buSzPct val="45000"/>
              <a:buFont typeface="Wingdings" charset="2"/>
              <a:buChar char=""/>
            </a:pPr>
            <a:r>
              <a:rPr lang="en-HK"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 name="Freeform: Shape 7"/>
          <p:cNvSpPr/>
          <p:nvPr/>
        </p:nvSpPr>
        <p:spPr>
          <a:xfrm>
            <a:off x="0" y="0"/>
            <a:ext cx="12191400" cy="6104880"/>
          </a:xfrm>
          <a:custGeom>
            <a:avLst/>
            <a:gdLst/>
            <a:ahLst/>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172" name="PlaceHolder 1"/>
          <p:cNvSpPr>
            <a:spLocks noGrp="1"/>
          </p:cNvSpPr>
          <p:nvPr>
            <p:ph type="ftr" idx="7"/>
          </p:nvPr>
        </p:nvSpPr>
        <p:spPr>
          <a:xfrm>
            <a:off x="758880" y="6400800"/>
            <a:ext cx="6098400" cy="364320"/>
          </a:xfrm>
          <a:prstGeom prst="rect">
            <a:avLst/>
          </a:prstGeom>
          <a:noFill/>
          <a:ln w="0">
            <a:noFill/>
          </a:ln>
        </p:spPr>
        <p:txBody>
          <a:bodyPr lIns="90000" tIns="45000" rIns="90000" bIns="45000" anchor="ctr">
            <a:noAutofit/>
          </a:bodyPr>
          <a:lstStyle>
            <a:lvl1pPr>
              <a:lnSpc>
                <a:spcPct val="100000"/>
              </a:lnSpc>
              <a:buNone/>
              <a:defRPr lang="en-US" sz="1000" b="0" strike="noStrike" spc="-1">
                <a:solidFill>
                  <a:srgbClr val="000000"/>
                </a:solidFill>
                <a:latin typeface="Avenir Next LT Pro"/>
              </a:defRPr>
            </a:lvl1pPr>
          </a:lstStyle>
          <a:p>
            <a:pPr>
              <a:lnSpc>
                <a:spcPct val="100000"/>
              </a:lnSpc>
              <a:buNone/>
            </a:pPr>
            <a:r>
              <a:rPr lang="en-US" sz="1000" b="0" strike="noStrike" spc="-1">
                <a:solidFill>
                  <a:srgbClr val="000000"/>
                </a:solidFill>
                <a:latin typeface="Avenir Next LT Pro"/>
              </a:rPr>
              <a:t>&lt;footer&gt;</a:t>
            </a:r>
            <a:endParaRPr lang="en-HK" sz="1000" b="0" strike="noStrike" spc="-1">
              <a:latin typeface="Times New Roman"/>
            </a:endParaRPr>
          </a:p>
        </p:txBody>
      </p:sp>
      <p:sp>
        <p:nvSpPr>
          <p:cNvPr id="173" name="PlaceHolder 2"/>
          <p:cNvSpPr>
            <a:spLocks noGrp="1"/>
          </p:cNvSpPr>
          <p:nvPr>
            <p:ph type="sldNum" idx="8"/>
          </p:nvPr>
        </p:nvSpPr>
        <p:spPr>
          <a:xfrm>
            <a:off x="10899720" y="6400800"/>
            <a:ext cx="529560" cy="364320"/>
          </a:xfrm>
          <a:prstGeom prst="rect">
            <a:avLst/>
          </a:prstGeom>
          <a:noFill/>
          <a:ln w="0">
            <a:noFill/>
          </a:ln>
        </p:spPr>
        <p:txBody>
          <a:bodyPr lIns="90000" tIns="45000" rIns="90000" bIns="45000" anchor="ctr">
            <a:noAutofit/>
          </a:bodyPr>
          <a:lstStyle>
            <a:lvl1pPr algn="r">
              <a:lnSpc>
                <a:spcPct val="100000"/>
              </a:lnSpc>
              <a:buNone/>
              <a:defRPr lang="en-US" sz="1000" b="1" strike="noStrike" spc="-1">
                <a:solidFill>
                  <a:srgbClr val="000000"/>
                </a:solidFill>
                <a:latin typeface="Avenir Next LT Pro"/>
              </a:defRPr>
            </a:lvl1pPr>
          </a:lstStyle>
          <a:p>
            <a:pPr algn="r">
              <a:lnSpc>
                <a:spcPct val="100000"/>
              </a:lnSpc>
              <a:buNone/>
            </a:pPr>
            <a:fld id="{4A4B28BF-6DE6-4E09-8575-456A4844A076}" type="slidenum">
              <a:rPr lang="en-US" sz="1000" b="1" strike="noStrike" spc="-1">
                <a:solidFill>
                  <a:srgbClr val="000000"/>
                </a:solidFill>
                <a:latin typeface="Avenir Next LT Pro"/>
              </a:rPr>
              <a:t>‹#›</a:t>
            </a:fld>
            <a:endParaRPr lang="en-HK" sz="1000" b="0" strike="noStrike" spc="-1">
              <a:latin typeface="Times New Roman"/>
            </a:endParaRPr>
          </a:p>
        </p:txBody>
      </p:sp>
      <p:sp>
        <p:nvSpPr>
          <p:cNvPr id="174" name="PlaceHolder 3"/>
          <p:cNvSpPr>
            <a:spLocks noGrp="1"/>
          </p:cNvSpPr>
          <p:nvPr>
            <p:ph type="dt" idx="9"/>
          </p:nvPr>
        </p:nvSpPr>
        <p:spPr>
          <a:xfrm>
            <a:off x="8805600" y="6400800"/>
            <a:ext cx="1864800" cy="364320"/>
          </a:xfrm>
          <a:prstGeom prst="rect">
            <a:avLst/>
          </a:prstGeom>
          <a:noFill/>
          <a:ln w="0">
            <a:noFill/>
          </a:ln>
        </p:spPr>
        <p:txBody>
          <a:bodyPr lIns="90000" tIns="45000" rIns="90000" bIns="45000" anchor="ctr">
            <a:noAutofit/>
          </a:bodyPr>
          <a:lstStyle>
            <a:lvl1pPr>
              <a:defRPr lang="en-HK" sz="1400" b="0" strike="noStrike" spc="-1">
                <a:latin typeface="Times New Roman"/>
              </a:defRPr>
            </a:lvl1pPr>
          </a:lstStyle>
          <a:p>
            <a:r>
              <a:rPr lang="en-HK" sz="1400" b="0" strike="noStrike" spc="-1">
                <a:latin typeface="Times New Roman"/>
              </a:rPr>
              <a:t>&lt;date/time&gt;</a:t>
            </a:r>
          </a:p>
        </p:txBody>
      </p:sp>
      <p:sp>
        <p:nvSpPr>
          <p:cNvPr id="175"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HK" sz="4400" b="0" strike="noStrike" spc="-1">
                <a:latin typeface="Arial"/>
              </a:rPr>
              <a:t>Click to edit the title text format</a:t>
            </a:r>
          </a:p>
        </p:txBody>
      </p:sp>
      <p:sp>
        <p:nvSpPr>
          <p:cNvPr id="17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HK"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HK" sz="2800" b="0" strike="noStrike" spc="-1">
                <a:latin typeface="Arial"/>
              </a:rPr>
              <a:t>Second Outline Level</a:t>
            </a:r>
          </a:p>
          <a:p>
            <a:pPr marL="1296000" lvl="2" indent="-288000">
              <a:spcBef>
                <a:spcPts val="850"/>
              </a:spcBef>
              <a:buClr>
                <a:srgbClr val="000000"/>
              </a:buClr>
              <a:buSzPct val="45000"/>
              <a:buFont typeface="Wingdings" charset="2"/>
              <a:buChar char=""/>
            </a:pPr>
            <a:r>
              <a:rPr lang="en-HK" sz="2400" b="0" strike="noStrike" spc="-1">
                <a:latin typeface="Arial"/>
              </a:rPr>
              <a:t>Third Outline Level</a:t>
            </a:r>
          </a:p>
          <a:p>
            <a:pPr marL="1728000" lvl="3" indent="-216000">
              <a:spcBef>
                <a:spcPts val="567"/>
              </a:spcBef>
              <a:buClr>
                <a:srgbClr val="000000"/>
              </a:buClr>
              <a:buSzPct val="75000"/>
              <a:buFont typeface="Symbol" charset="2"/>
              <a:buChar char=""/>
            </a:pPr>
            <a:r>
              <a:rPr lang="en-HK" sz="2000" b="0" strike="noStrike" spc="-1">
                <a:latin typeface="Arial"/>
              </a:rPr>
              <a:t>Fourth Outline Level</a:t>
            </a:r>
          </a:p>
          <a:p>
            <a:pPr marL="2160000" lvl="4" indent="-216000">
              <a:spcBef>
                <a:spcPts val="283"/>
              </a:spcBef>
              <a:buClr>
                <a:srgbClr val="000000"/>
              </a:buClr>
              <a:buSzPct val="45000"/>
              <a:buFont typeface="Wingdings" charset="2"/>
              <a:buChar char=""/>
            </a:pPr>
            <a:r>
              <a:rPr lang="en-HK" sz="2000" b="0" strike="noStrike" spc="-1">
                <a:latin typeface="Arial"/>
              </a:rPr>
              <a:t>Fifth Outline Level</a:t>
            </a:r>
          </a:p>
          <a:p>
            <a:pPr marL="2592000" lvl="5" indent="-216000">
              <a:spcBef>
                <a:spcPts val="283"/>
              </a:spcBef>
              <a:buClr>
                <a:srgbClr val="000000"/>
              </a:buClr>
              <a:buSzPct val="45000"/>
              <a:buFont typeface="Wingdings" charset="2"/>
              <a:buChar char=""/>
            </a:pPr>
            <a:r>
              <a:rPr lang="en-HK" sz="2000" b="0" strike="noStrike" spc="-1">
                <a:latin typeface="Arial"/>
              </a:rPr>
              <a:t>Sixth Outline Level</a:t>
            </a:r>
          </a:p>
          <a:p>
            <a:pPr marL="3024000" lvl="6" indent="-216000">
              <a:spcBef>
                <a:spcPts val="283"/>
              </a:spcBef>
              <a:buClr>
                <a:srgbClr val="000000"/>
              </a:buClr>
              <a:buSzPct val="45000"/>
              <a:buFont typeface="Wingdings" charset="2"/>
              <a:buChar char=""/>
            </a:pPr>
            <a:r>
              <a:rPr lang="en-HK"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3" name="Freeform: Shape 7"/>
          <p:cNvSpPr/>
          <p:nvPr/>
        </p:nvSpPr>
        <p:spPr>
          <a:xfrm>
            <a:off x="0" y="0"/>
            <a:ext cx="12191400" cy="6104880"/>
          </a:xfrm>
          <a:custGeom>
            <a:avLst/>
            <a:gdLst/>
            <a:ahLst/>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214" name="Rectangle 4"/>
          <p:cNvSpPr/>
          <p:nvPr/>
        </p:nvSpPr>
        <p:spPr>
          <a:xfrm>
            <a:off x="0" y="0"/>
            <a:ext cx="12191400" cy="6866640"/>
          </a:xfrm>
          <a:prstGeom prst="rect">
            <a:avLst/>
          </a:pr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215" name="Rectangle 5"/>
          <p:cNvSpPr/>
          <p:nvPr/>
        </p:nvSpPr>
        <p:spPr>
          <a:xfrm>
            <a:off x="762120" y="766800"/>
            <a:ext cx="10667160" cy="5333400"/>
          </a:xfrm>
          <a:prstGeom prst="rect">
            <a:avLst/>
          </a:prstGeom>
          <a:solidFill>
            <a:srgbClr val="FFFFFF"/>
          </a:solidFill>
          <a:ln w="76200">
            <a:noFill/>
          </a:ln>
        </p:spPr>
        <p:style>
          <a:lnRef idx="2">
            <a:schemeClr val="accent1">
              <a:shade val="50000"/>
            </a:schemeClr>
          </a:lnRef>
          <a:fillRef idx="1">
            <a:schemeClr val="accent1"/>
          </a:fillRef>
          <a:effectRef idx="0">
            <a:schemeClr val="accent1"/>
          </a:effectRef>
          <a:fontRef idx="minor"/>
        </p:style>
      </p:sp>
      <p:sp>
        <p:nvSpPr>
          <p:cNvPr id="216" name="PlaceHolder 1"/>
          <p:cNvSpPr>
            <a:spLocks noGrp="1"/>
          </p:cNvSpPr>
          <p:nvPr>
            <p:ph type="ftr" idx="10"/>
          </p:nvPr>
        </p:nvSpPr>
        <p:spPr>
          <a:xfrm>
            <a:off x="758880" y="6400800"/>
            <a:ext cx="6098400" cy="364320"/>
          </a:xfrm>
          <a:prstGeom prst="rect">
            <a:avLst/>
          </a:prstGeom>
          <a:noFill/>
          <a:ln w="0">
            <a:noFill/>
          </a:ln>
        </p:spPr>
        <p:txBody>
          <a:bodyPr lIns="90000" tIns="45000" rIns="90000" bIns="45000" anchor="ctr">
            <a:noAutofit/>
          </a:bodyPr>
          <a:lstStyle>
            <a:lvl1pPr>
              <a:lnSpc>
                <a:spcPct val="100000"/>
              </a:lnSpc>
              <a:buNone/>
              <a:defRPr lang="en-US" sz="1000" b="0" strike="noStrike" spc="-1">
                <a:solidFill>
                  <a:srgbClr val="FFFFFF"/>
                </a:solidFill>
                <a:latin typeface="Avenir Next LT Pro"/>
              </a:defRPr>
            </a:lvl1pPr>
          </a:lstStyle>
          <a:p>
            <a:pPr>
              <a:lnSpc>
                <a:spcPct val="100000"/>
              </a:lnSpc>
              <a:buNone/>
            </a:pPr>
            <a:r>
              <a:rPr lang="en-US" sz="1000" b="0" strike="noStrike" spc="-1">
                <a:solidFill>
                  <a:srgbClr val="FFFFFF"/>
                </a:solidFill>
                <a:latin typeface="Avenir Next LT Pro"/>
              </a:rPr>
              <a:t>&lt;footer&gt;</a:t>
            </a:r>
            <a:endParaRPr lang="en-HK" sz="1000" b="0" strike="noStrike" spc="-1">
              <a:latin typeface="Times New Roman"/>
            </a:endParaRPr>
          </a:p>
        </p:txBody>
      </p:sp>
      <p:sp>
        <p:nvSpPr>
          <p:cNvPr id="217" name="PlaceHolder 2"/>
          <p:cNvSpPr>
            <a:spLocks noGrp="1"/>
          </p:cNvSpPr>
          <p:nvPr>
            <p:ph type="sldNum" idx="11"/>
          </p:nvPr>
        </p:nvSpPr>
        <p:spPr>
          <a:xfrm>
            <a:off x="10899720" y="6400800"/>
            <a:ext cx="529560" cy="364320"/>
          </a:xfrm>
          <a:prstGeom prst="rect">
            <a:avLst/>
          </a:prstGeom>
          <a:noFill/>
          <a:ln w="0">
            <a:noFill/>
          </a:ln>
        </p:spPr>
        <p:txBody>
          <a:bodyPr lIns="90000" tIns="45000" rIns="90000" bIns="45000" anchor="ctr">
            <a:noAutofit/>
          </a:bodyPr>
          <a:lstStyle>
            <a:lvl1pPr algn="r">
              <a:lnSpc>
                <a:spcPct val="100000"/>
              </a:lnSpc>
              <a:buNone/>
              <a:defRPr lang="en-US" sz="1000" b="1" strike="noStrike" spc="-1">
                <a:solidFill>
                  <a:srgbClr val="FFFFFF"/>
                </a:solidFill>
                <a:latin typeface="Avenir Next LT Pro"/>
              </a:defRPr>
            </a:lvl1pPr>
          </a:lstStyle>
          <a:p>
            <a:pPr algn="r">
              <a:lnSpc>
                <a:spcPct val="100000"/>
              </a:lnSpc>
              <a:buNone/>
            </a:pPr>
            <a:fld id="{B4946D6E-9B33-487C-9FE9-9820AF0D74F2}" type="slidenum">
              <a:rPr lang="en-US" sz="1000" b="1" strike="noStrike" spc="-1">
                <a:solidFill>
                  <a:srgbClr val="FFFFFF"/>
                </a:solidFill>
                <a:latin typeface="Avenir Next LT Pro"/>
              </a:rPr>
              <a:t>‹#›</a:t>
            </a:fld>
            <a:endParaRPr lang="en-HK" sz="1000" b="0" strike="noStrike" spc="-1">
              <a:latin typeface="Times New Roman"/>
            </a:endParaRPr>
          </a:p>
        </p:txBody>
      </p:sp>
      <p:sp>
        <p:nvSpPr>
          <p:cNvPr id="218" name="PlaceHolder 3"/>
          <p:cNvSpPr>
            <a:spLocks noGrp="1"/>
          </p:cNvSpPr>
          <p:nvPr>
            <p:ph type="dt" idx="12"/>
          </p:nvPr>
        </p:nvSpPr>
        <p:spPr>
          <a:xfrm>
            <a:off x="8805600" y="6400800"/>
            <a:ext cx="1864800" cy="364320"/>
          </a:xfrm>
          <a:prstGeom prst="rect">
            <a:avLst/>
          </a:prstGeom>
          <a:noFill/>
          <a:ln w="0">
            <a:noFill/>
          </a:ln>
        </p:spPr>
        <p:txBody>
          <a:bodyPr lIns="90000" tIns="45000" rIns="90000" bIns="45000" anchor="ctr">
            <a:noAutofit/>
          </a:bodyPr>
          <a:lstStyle>
            <a:lvl1pPr>
              <a:defRPr lang="en-HK" sz="1400" b="0" strike="noStrike" spc="-1">
                <a:latin typeface="Times New Roman"/>
              </a:defRPr>
            </a:lvl1pPr>
          </a:lstStyle>
          <a:p>
            <a:r>
              <a:rPr lang="en-HK" sz="1400" b="0" strike="noStrike" spc="-1">
                <a:latin typeface="Times New Roman"/>
              </a:rPr>
              <a:t>&lt;date/time&gt;</a:t>
            </a:r>
          </a:p>
        </p:txBody>
      </p:sp>
      <p:sp>
        <p:nvSpPr>
          <p:cNvPr id="219"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HK" sz="4400" b="0" strike="noStrike" spc="-1">
                <a:latin typeface="Arial"/>
              </a:rPr>
              <a:t>Click to edit the title text format</a:t>
            </a:r>
          </a:p>
        </p:txBody>
      </p:sp>
      <p:sp>
        <p:nvSpPr>
          <p:cNvPr id="220"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HK"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HK" sz="2800" b="0" strike="noStrike" spc="-1">
                <a:latin typeface="Arial"/>
              </a:rPr>
              <a:t>Second Outline Level</a:t>
            </a:r>
          </a:p>
          <a:p>
            <a:pPr marL="1296000" lvl="2" indent="-288000">
              <a:spcBef>
                <a:spcPts val="850"/>
              </a:spcBef>
              <a:buClr>
                <a:srgbClr val="000000"/>
              </a:buClr>
              <a:buSzPct val="45000"/>
              <a:buFont typeface="Wingdings" charset="2"/>
              <a:buChar char=""/>
            </a:pPr>
            <a:r>
              <a:rPr lang="en-HK" sz="2400" b="0" strike="noStrike" spc="-1">
                <a:latin typeface="Arial"/>
              </a:rPr>
              <a:t>Third Outline Level</a:t>
            </a:r>
          </a:p>
          <a:p>
            <a:pPr marL="1728000" lvl="3" indent="-216000">
              <a:spcBef>
                <a:spcPts val="567"/>
              </a:spcBef>
              <a:buClr>
                <a:srgbClr val="000000"/>
              </a:buClr>
              <a:buSzPct val="75000"/>
              <a:buFont typeface="Symbol" charset="2"/>
              <a:buChar char=""/>
            </a:pPr>
            <a:r>
              <a:rPr lang="en-HK" sz="2000" b="0" strike="noStrike" spc="-1">
                <a:latin typeface="Arial"/>
              </a:rPr>
              <a:t>Fourth Outline Level</a:t>
            </a:r>
          </a:p>
          <a:p>
            <a:pPr marL="2160000" lvl="4" indent="-216000">
              <a:spcBef>
                <a:spcPts val="283"/>
              </a:spcBef>
              <a:buClr>
                <a:srgbClr val="000000"/>
              </a:buClr>
              <a:buSzPct val="45000"/>
              <a:buFont typeface="Wingdings" charset="2"/>
              <a:buChar char=""/>
            </a:pPr>
            <a:r>
              <a:rPr lang="en-HK" sz="2000" b="0" strike="noStrike" spc="-1">
                <a:latin typeface="Arial"/>
              </a:rPr>
              <a:t>Fifth Outline Level</a:t>
            </a:r>
          </a:p>
          <a:p>
            <a:pPr marL="2592000" lvl="5" indent="-216000">
              <a:spcBef>
                <a:spcPts val="283"/>
              </a:spcBef>
              <a:buClr>
                <a:srgbClr val="000000"/>
              </a:buClr>
              <a:buSzPct val="45000"/>
              <a:buFont typeface="Wingdings" charset="2"/>
              <a:buChar char=""/>
            </a:pPr>
            <a:r>
              <a:rPr lang="en-HK" sz="2000" b="0" strike="noStrike" spc="-1">
                <a:latin typeface="Arial"/>
              </a:rPr>
              <a:t>Sixth Outline Level</a:t>
            </a:r>
          </a:p>
          <a:p>
            <a:pPr marL="3024000" lvl="6" indent="-216000">
              <a:spcBef>
                <a:spcPts val="283"/>
              </a:spcBef>
              <a:buClr>
                <a:srgbClr val="000000"/>
              </a:buClr>
              <a:buSzPct val="45000"/>
              <a:buFont typeface="Wingdings" charset="2"/>
              <a:buChar char=""/>
            </a:pPr>
            <a:r>
              <a:rPr lang="en-HK"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 name="Freeform: Shape 7"/>
          <p:cNvSpPr/>
          <p:nvPr/>
        </p:nvSpPr>
        <p:spPr>
          <a:xfrm>
            <a:off x="0" y="0"/>
            <a:ext cx="12191400" cy="6104880"/>
          </a:xfrm>
          <a:custGeom>
            <a:avLst/>
            <a:gdLst/>
            <a:ahLst/>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258" name="PlaceHolder 1"/>
          <p:cNvSpPr>
            <a:spLocks noGrp="1"/>
          </p:cNvSpPr>
          <p:nvPr>
            <p:ph type="ftr" idx="13"/>
          </p:nvPr>
        </p:nvSpPr>
        <p:spPr>
          <a:xfrm>
            <a:off x="758880" y="6400800"/>
            <a:ext cx="6098400" cy="364320"/>
          </a:xfrm>
          <a:prstGeom prst="rect">
            <a:avLst/>
          </a:prstGeom>
          <a:noFill/>
          <a:ln w="0">
            <a:noFill/>
          </a:ln>
        </p:spPr>
        <p:txBody>
          <a:bodyPr lIns="90000" tIns="45000" rIns="90000" bIns="45000" anchor="ctr">
            <a:noAutofit/>
          </a:bodyPr>
          <a:lstStyle>
            <a:lvl1pPr>
              <a:lnSpc>
                <a:spcPct val="100000"/>
              </a:lnSpc>
              <a:buNone/>
              <a:defRPr lang="en-US" sz="1000" b="0" strike="noStrike" spc="-1">
                <a:solidFill>
                  <a:srgbClr val="000000"/>
                </a:solidFill>
                <a:latin typeface="Avenir Next LT Pro"/>
              </a:defRPr>
            </a:lvl1pPr>
          </a:lstStyle>
          <a:p>
            <a:pPr>
              <a:lnSpc>
                <a:spcPct val="100000"/>
              </a:lnSpc>
              <a:buNone/>
            </a:pPr>
            <a:r>
              <a:rPr lang="en-US" sz="1000" b="0" strike="noStrike" spc="-1">
                <a:solidFill>
                  <a:srgbClr val="000000"/>
                </a:solidFill>
                <a:latin typeface="Avenir Next LT Pro"/>
              </a:rPr>
              <a:t>&lt;footer&gt;</a:t>
            </a:r>
            <a:endParaRPr lang="en-HK" sz="1000" b="0" strike="noStrike" spc="-1">
              <a:latin typeface="Times New Roman"/>
            </a:endParaRPr>
          </a:p>
        </p:txBody>
      </p:sp>
      <p:sp>
        <p:nvSpPr>
          <p:cNvPr id="259" name="PlaceHolder 2"/>
          <p:cNvSpPr>
            <a:spLocks noGrp="1"/>
          </p:cNvSpPr>
          <p:nvPr>
            <p:ph type="sldNum" idx="14"/>
          </p:nvPr>
        </p:nvSpPr>
        <p:spPr>
          <a:xfrm>
            <a:off x="10899720" y="6400800"/>
            <a:ext cx="529560" cy="364320"/>
          </a:xfrm>
          <a:prstGeom prst="rect">
            <a:avLst/>
          </a:prstGeom>
          <a:noFill/>
          <a:ln w="0">
            <a:noFill/>
          </a:ln>
        </p:spPr>
        <p:txBody>
          <a:bodyPr lIns="90000" tIns="45000" rIns="90000" bIns="45000" anchor="ctr">
            <a:noAutofit/>
          </a:bodyPr>
          <a:lstStyle>
            <a:lvl1pPr algn="r">
              <a:lnSpc>
                <a:spcPct val="100000"/>
              </a:lnSpc>
              <a:buNone/>
              <a:defRPr lang="en-US" sz="1000" b="1" strike="noStrike" spc="-1">
                <a:solidFill>
                  <a:srgbClr val="000000"/>
                </a:solidFill>
                <a:latin typeface="Avenir Next LT Pro"/>
              </a:defRPr>
            </a:lvl1pPr>
          </a:lstStyle>
          <a:p>
            <a:pPr algn="r">
              <a:lnSpc>
                <a:spcPct val="100000"/>
              </a:lnSpc>
              <a:buNone/>
            </a:pPr>
            <a:fld id="{C83B10D5-8BC3-472C-86AE-3D93783D833F}" type="slidenum">
              <a:rPr lang="en-US" sz="1000" b="1" strike="noStrike" spc="-1">
                <a:solidFill>
                  <a:srgbClr val="000000"/>
                </a:solidFill>
                <a:latin typeface="Avenir Next LT Pro"/>
              </a:rPr>
              <a:t>‹#›</a:t>
            </a:fld>
            <a:endParaRPr lang="en-HK" sz="1000" b="0" strike="noStrike" spc="-1">
              <a:latin typeface="Times New Roman"/>
            </a:endParaRPr>
          </a:p>
        </p:txBody>
      </p:sp>
      <p:sp>
        <p:nvSpPr>
          <p:cNvPr id="260" name="PlaceHolder 3"/>
          <p:cNvSpPr>
            <a:spLocks noGrp="1"/>
          </p:cNvSpPr>
          <p:nvPr>
            <p:ph type="dt" idx="15"/>
          </p:nvPr>
        </p:nvSpPr>
        <p:spPr>
          <a:xfrm>
            <a:off x="8805600" y="6400800"/>
            <a:ext cx="1864800" cy="364320"/>
          </a:xfrm>
          <a:prstGeom prst="rect">
            <a:avLst/>
          </a:prstGeom>
          <a:noFill/>
          <a:ln w="0">
            <a:noFill/>
          </a:ln>
        </p:spPr>
        <p:txBody>
          <a:bodyPr lIns="90000" tIns="45000" rIns="90000" bIns="45000" anchor="ctr">
            <a:noAutofit/>
          </a:bodyPr>
          <a:lstStyle>
            <a:lvl1pPr>
              <a:defRPr lang="en-HK" sz="1400" b="0" strike="noStrike" spc="-1">
                <a:latin typeface="Times New Roman"/>
              </a:defRPr>
            </a:lvl1pPr>
          </a:lstStyle>
          <a:p>
            <a:r>
              <a:rPr lang="en-HK" sz="1400" b="0" strike="noStrike" spc="-1">
                <a:latin typeface="Times New Roman"/>
              </a:rPr>
              <a:t>&lt;date/time&gt;</a:t>
            </a:r>
          </a:p>
        </p:txBody>
      </p:sp>
      <p:sp>
        <p:nvSpPr>
          <p:cNvPr id="261"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HK" sz="4400" b="0" strike="noStrike" spc="-1">
                <a:latin typeface="Arial"/>
              </a:rPr>
              <a:t>Click to edit the title text format</a:t>
            </a:r>
          </a:p>
        </p:txBody>
      </p:sp>
      <p:sp>
        <p:nvSpPr>
          <p:cNvPr id="262"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HK"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HK" sz="2800" b="0" strike="noStrike" spc="-1">
                <a:latin typeface="Arial"/>
              </a:rPr>
              <a:t>Second Outline Level</a:t>
            </a:r>
          </a:p>
          <a:p>
            <a:pPr marL="1296000" lvl="2" indent="-288000">
              <a:spcBef>
                <a:spcPts val="850"/>
              </a:spcBef>
              <a:buClr>
                <a:srgbClr val="000000"/>
              </a:buClr>
              <a:buSzPct val="45000"/>
              <a:buFont typeface="Wingdings" charset="2"/>
              <a:buChar char=""/>
            </a:pPr>
            <a:r>
              <a:rPr lang="en-HK" sz="2400" b="0" strike="noStrike" spc="-1">
                <a:latin typeface="Arial"/>
              </a:rPr>
              <a:t>Third Outline Level</a:t>
            </a:r>
          </a:p>
          <a:p>
            <a:pPr marL="1728000" lvl="3" indent="-216000">
              <a:spcBef>
                <a:spcPts val="567"/>
              </a:spcBef>
              <a:buClr>
                <a:srgbClr val="000000"/>
              </a:buClr>
              <a:buSzPct val="75000"/>
              <a:buFont typeface="Symbol" charset="2"/>
              <a:buChar char=""/>
            </a:pPr>
            <a:r>
              <a:rPr lang="en-HK" sz="2000" b="0" strike="noStrike" spc="-1">
                <a:latin typeface="Arial"/>
              </a:rPr>
              <a:t>Fourth Outline Level</a:t>
            </a:r>
          </a:p>
          <a:p>
            <a:pPr marL="2160000" lvl="4" indent="-216000">
              <a:spcBef>
                <a:spcPts val="283"/>
              </a:spcBef>
              <a:buClr>
                <a:srgbClr val="000000"/>
              </a:buClr>
              <a:buSzPct val="45000"/>
              <a:buFont typeface="Wingdings" charset="2"/>
              <a:buChar char=""/>
            </a:pPr>
            <a:r>
              <a:rPr lang="en-HK" sz="2000" b="0" strike="noStrike" spc="-1">
                <a:latin typeface="Arial"/>
              </a:rPr>
              <a:t>Fifth Outline Level</a:t>
            </a:r>
          </a:p>
          <a:p>
            <a:pPr marL="2592000" lvl="5" indent="-216000">
              <a:spcBef>
                <a:spcPts val="283"/>
              </a:spcBef>
              <a:buClr>
                <a:srgbClr val="000000"/>
              </a:buClr>
              <a:buSzPct val="45000"/>
              <a:buFont typeface="Wingdings" charset="2"/>
              <a:buChar char=""/>
            </a:pPr>
            <a:r>
              <a:rPr lang="en-HK" sz="2000" b="0" strike="noStrike" spc="-1">
                <a:latin typeface="Arial"/>
              </a:rPr>
              <a:t>Sixth Outline Level</a:t>
            </a:r>
          </a:p>
          <a:p>
            <a:pPr marL="3024000" lvl="6" indent="-216000">
              <a:spcBef>
                <a:spcPts val="283"/>
              </a:spcBef>
              <a:buClr>
                <a:srgbClr val="000000"/>
              </a:buClr>
              <a:buSzPct val="45000"/>
              <a:buFont typeface="Wingdings" charset="2"/>
              <a:buChar char=""/>
            </a:pPr>
            <a:r>
              <a:rPr lang="en-HK"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9" name="Freeform: Shape 7"/>
          <p:cNvSpPr/>
          <p:nvPr/>
        </p:nvSpPr>
        <p:spPr>
          <a:xfrm>
            <a:off x="0" y="0"/>
            <a:ext cx="12191400" cy="6104880"/>
          </a:xfrm>
          <a:custGeom>
            <a:avLst/>
            <a:gdLst/>
            <a:ahLst/>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300" name="PlaceHolder 1"/>
          <p:cNvSpPr>
            <a:spLocks noGrp="1"/>
          </p:cNvSpPr>
          <p:nvPr>
            <p:ph type="ftr" idx="16"/>
          </p:nvPr>
        </p:nvSpPr>
        <p:spPr>
          <a:xfrm>
            <a:off x="758880" y="6400800"/>
            <a:ext cx="6098400" cy="364320"/>
          </a:xfrm>
          <a:prstGeom prst="rect">
            <a:avLst/>
          </a:prstGeom>
          <a:noFill/>
          <a:ln w="0">
            <a:noFill/>
          </a:ln>
        </p:spPr>
        <p:txBody>
          <a:bodyPr lIns="90000" tIns="45000" rIns="90000" bIns="45000" anchor="ctr">
            <a:noAutofit/>
          </a:bodyPr>
          <a:lstStyle>
            <a:lvl1pPr>
              <a:lnSpc>
                <a:spcPct val="100000"/>
              </a:lnSpc>
              <a:buNone/>
              <a:defRPr lang="en-US" sz="1000" b="0" strike="noStrike" spc="-1">
                <a:solidFill>
                  <a:srgbClr val="000000"/>
                </a:solidFill>
                <a:latin typeface="Avenir Next LT Pro"/>
              </a:defRPr>
            </a:lvl1pPr>
          </a:lstStyle>
          <a:p>
            <a:pPr>
              <a:lnSpc>
                <a:spcPct val="100000"/>
              </a:lnSpc>
              <a:buNone/>
            </a:pPr>
            <a:r>
              <a:rPr lang="en-US" sz="1000" b="0" strike="noStrike" spc="-1">
                <a:solidFill>
                  <a:srgbClr val="000000"/>
                </a:solidFill>
                <a:latin typeface="Avenir Next LT Pro"/>
              </a:rPr>
              <a:t>&lt;footer&gt;</a:t>
            </a:r>
            <a:endParaRPr lang="en-HK" sz="1000" b="0" strike="noStrike" spc="-1">
              <a:latin typeface="Times New Roman"/>
            </a:endParaRPr>
          </a:p>
        </p:txBody>
      </p:sp>
      <p:sp>
        <p:nvSpPr>
          <p:cNvPr id="301" name="PlaceHolder 2"/>
          <p:cNvSpPr>
            <a:spLocks noGrp="1"/>
          </p:cNvSpPr>
          <p:nvPr>
            <p:ph type="sldNum" idx="17"/>
          </p:nvPr>
        </p:nvSpPr>
        <p:spPr>
          <a:xfrm>
            <a:off x="10899720" y="6400800"/>
            <a:ext cx="529560" cy="364320"/>
          </a:xfrm>
          <a:prstGeom prst="rect">
            <a:avLst/>
          </a:prstGeom>
          <a:noFill/>
          <a:ln w="0">
            <a:noFill/>
          </a:ln>
        </p:spPr>
        <p:txBody>
          <a:bodyPr lIns="90000" tIns="45000" rIns="90000" bIns="45000" anchor="ctr">
            <a:noAutofit/>
          </a:bodyPr>
          <a:lstStyle>
            <a:lvl1pPr algn="r">
              <a:lnSpc>
                <a:spcPct val="100000"/>
              </a:lnSpc>
              <a:buNone/>
              <a:defRPr lang="en-US" sz="1000" b="1" strike="noStrike" spc="-1">
                <a:solidFill>
                  <a:srgbClr val="000000"/>
                </a:solidFill>
                <a:latin typeface="Avenir Next LT Pro"/>
              </a:defRPr>
            </a:lvl1pPr>
          </a:lstStyle>
          <a:p>
            <a:pPr algn="r">
              <a:lnSpc>
                <a:spcPct val="100000"/>
              </a:lnSpc>
              <a:buNone/>
            </a:pPr>
            <a:fld id="{F52778F2-C866-4631-9782-E868ABBD004A}" type="slidenum">
              <a:rPr lang="en-US" sz="1000" b="1" strike="noStrike" spc="-1">
                <a:solidFill>
                  <a:srgbClr val="000000"/>
                </a:solidFill>
                <a:latin typeface="Avenir Next LT Pro"/>
              </a:rPr>
              <a:t>‹#›</a:t>
            </a:fld>
            <a:endParaRPr lang="en-HK" sz="1000" b="0" strike="noStrike" spc="-1">
              <a:latin typeface="Times New Roman"/>
            </a:endParaRPr>
          </a:p>
        </p:txBody>
      </p:sp>
      <p:sp>
        <p:nvSpPr>
          <p:cNvPr id="302" name="PlaceHolder 3"/>
          <p:cNvSpPr>
            <a:spLocks noGrp="1"/>
          </p:cNvSpPr>
          <p:nvPr>
            <p:ph type="dt" idx="18"/>
          </p:nvPr>
        </p:nvSpPr>
        <p:spPr>
          <a:xfrm>
            <a:off x="8805600" y="6400800"/>
            <a:ext cx="1864800" cy="364320"/>
          </a:xfrm>
          <a:prstGeom prst="rect">
            <a:avLst/>
          </a:prstGeom>
          <a:noFill/>
          <a:ln w="0">
            <a:noFill/>
          </a:ln>
        </p:spPr>
        <p:txBody>
          <a:bodyPr lIns="90000" tIns="45000" rIns="90000" bIns="45000" anchor="ctr">
            <a:noAutofit/>
          </a:bodyPr>
          <a:lstStyle>
            <a:lvl1pPr>
              <a:defRPr lang="en-HK" sz="1400" b="0" strike="noStrike" spc="-1">
                <a:latin typeface="Times New Roman"/>
              </a:defRPr>
            </a:lvl1pPr>
          </a:lstStyle>
          <a:p>
            <a:r>
              <a:rPr lang="en-HK" sz="1400" b="0" strike="noStrike" spc="-1">
                <a:latin typeface="Times New Roman"/>
              </a:rPr>
              <a:t>&lt;date/time&gt;</a:t>
            </a:r>
          </a:p>
        </p:txBody>
      </p:sp>
      <p:sp>
        <p:nvSpPr>
          <p:cNvPr id="30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HK" sz="4400" b="0" strike="noStrike" spc="-1">
                <a:latin typeface="Arial"/>
              </a:rPr>
              <a:t>Click to edit the title text format</a:t>
            </a:r>
          </a:p>
        </p:txBody>
      </p:sp>
      <p:sp>
        <p:nvSpPr>
          <p:cNvPr id="30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HK"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HK" sz="2800" b="0" strike="noStrike" spc="-1">
                <a:latin typeface="Arial"/>
              </a:rPr>
              <a:t>Second Outline Level</a:t>
            </a:r>
          </a:p>
          <a:p>
            <a:pPr marL="1296000" lvl="2" indent="-288000">
              <a:spcBef>
                <a:spcPts val="850"/>
              </a:spcBef>
              <a:buClr>
                <a:srgbClr val="000000"/>
              </a:buClr>
              <a:buSzPct val="45000"/>
              <a:buFont typeface="Wingdings" charset="2"/>
              <a:buChar char=""/>
            </a:pPr>
            <a:r>
              <a:rPr lang="en-HK" sz="2400" b="0" strike="noStrike" spc="-1">
                <a:latin typeface="Arial"/>
              </a:rPr>
              <a:t>Third Outline Level</a:t>
            </a:r>
          </a:p>
          <a:p>
            <a:pPr marL="1728000" lvl="3" indent="-216000">
              <a:spcBef>
                <a:spcPts val="567"/>
              </a:spcBef>
              <a:buClr>
                <a:srgbClr val="000000"/>
              </a:buClr>
              <a:buSzPct val="75000"/>
              <a:buFont typeface="Symbol" charset="2"/>
              <a:buChar char=""/>
            </a:pPr>
            <a:r>
              <a:rPr lang="en-HK" sz="2000" b="0" strike="noStrike" spc="-1">
                <a:latin typeface="Arial"/>
              </a:rPr>
              <a:t>Fourth Outline Level</a:t>
            </a:r>
          </a:p>
          <a:p>
            <a:pPr marL="2160000" lvl="4" indent="-216000">
              <a:spcBef>
                <a:spcPts val="283"/>
              </a:spcBef>
              <a:buClr>
                <a:srgbClr val="000000"/>
              </a:buClr>
              <a:buSzPct val="45000"/>
              <a:buFont typeface="Wingdings" charset="2"/>
              <a:buChar char=""/>
            </a:pPr>
            <a:r>
              <a:rPr lang="en-HK" sz="2000" b="0" strike="noStrike" spc="-1">
                <a:latin typeface="Arial"/>
              </a:rPr>
              <a:t>Fifth Outline Level</a:t>
            </a:r>
          </a:p>
          <a:p>
            <a:pPr marL="2592000" lvl="5" indent="-216000">
              <a:spcBef>
                <a:spcPts val="283"/>
              </a:spcBef>
              <a:buClr>
                <a:srgbClr val="000000"/>
              </a:buClr>
              <a:buSzPct val="45000"/>
              <a:buFont typeface="Wingdings" charset="2"/>
              <a:buChar char=""/>
            </a:pPr>
            <a:r>
              <a:rPr lang="en-HK" sz="2000" b="0" strike="noStrike" spc="-1">
                <a:latin typeface="Arial"/>
              </a:rPr>
              <a:t>Sixth Outline Level</a:t>
            </a:r>
          </a:p>
          <a:p>
            <a:pPr marL="3024000" lvl="6" indent="-216000">
              <a:spcBef>
                <a:spcPts val="283"/>
              </a:spcBef>
              <a:buClr>
                <a:srgbClr val="000000"/>
              </a:buClr>
              <a:buSzPct val="45000"/>
              <a:buFont typeface="Wingdings" charset="2"/>
              <a:buChar char=""/>
            </a:pPr>
            <a:r>
              <a:rPr lang="en-HK"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1" name="Freeform: Shape 7"/>
          <p:cNvSpPr/>
          <p:nvPr/>
        </p:nvSpPr>
        <p:spPr>
          <a:xfrm>
            <a:off x="0" y="0"/>
            <a:ext cx="12191400" cy="6104880"/>
          </a:xfrm>
          <a:custGeom>
            <a:avLst/>
            <a:gdLst/>
            <a:ahLst/>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rotWithShape="0">
            <a:gsLst>
              <a:gs pos="0">
                <a:srgbClr val="51B851"/>
              </a:gs>
              <a:gs pos="100000">
                <a:srgbClr val="42B3BD"/>
              </a:gs>
            </a:gsLst>
            <a:lin ang="7200000"/>
          </a:gradFill>
          <a:ln>
            <a:noFill/>
          </a:ln>
        </p:spPr>
        <p:style>
          <a:lnRef idx="2">
            <a:schemeClr val="accent1">
              <a:shade val="50000"/>
            </a:schemeClr>
          </a:lnRef>
          <a:fillRef idx="1">
            <a:schemeClr val="accent1"/>
          </a:fillRef>
          <a:effectRef idx="0">
            <a:schemeClr val="accent1"/>
          </a:effectRef>
          <a:fontRef idx="minor"/>
        </p:style>
      </p:sp>
      <p:sp>
        <p:nvSpPr>
          <p:cNvPr id="342" name="PlaceHolder 1"/>
          <p:cNvSpPr>
            <a:spLocks noGrp="1"/>
          </p:cNvSpPr>
          <p:nvPr>
            <p:ph type="ftr" idx="19"/>
          </p:nvPr>
        </p:nvSpPr>
        <p:spPr>
          <a:xfrm>
            <a:off x="758880" y="6400800"/>
            <a:ext cx="6098400" cy="364320"/>
          </a:xfrm>
          <a:prstGeom prst="rect">
            <a:avLst/>
          </a:prstGeom>
          <a:noFill/>
          <a:ln w="0">
            <a:noFill/>
          </a:ln>
        </p:spPr>
        <p:txBody>
          <a:bodyPr lIns="90000" tIns="45000" rIns="90000" bIns="45000" anchor="ctr">
            <a:noAutofit/>
          </a:bodyPr>
          <a:lstStyle>
            <a:lvl1pPr>
              <a:lnSpc>
                <a:spcPct val="100000"/>
              </a:lnSpc>
              <a:buNone/>
              <a:defRPr lang="en-US" sz="1000" b="0" strike="noStrike" spc="-1">
                <a:solidFill>
                  <a:srgbClr val="000000"/>
                </a:solidFill>
                <a:latin typeface="Avenir Next LT Pro"/>
              </a:defRPr>
            </a:lvl1pPr>
          </a:lstStyle>
          <a:p>
            <a:pPr>
              <a:lnSpc>
                <a:spcPct val="100000"/>
              </a:lnSpc>
              <a:buNone/>
            </a:pPr>
            <a:r>
              <a:rPr lang="en-US" sz="1000" b="0" strike="noStrike" spc="-1">
                <a:solidFill>
                  <a:srgbClr val="000000"/>
                </a:solidFill>
                <a:latin typeface="Avenir Next LT Pro"/>
              </a:rPr>
              <a:t>&lt;footer&gt;</a:t>
            </a:r>
            <a:endParaRPr lang="en-HK" sz="1000" b="0" strike="noStrike" spc="-1">
              <a:latin typeface="Times New Roman"/>
            </a:endParaRPr>
          </a:p>
        </p:txBody>
      </p:sp>
      <p:sp>
        <p:nvSpPr>
          <p:cNvPr id="343" name="PlaceHolder 2"/>
          <p:cNvSpPr>
            <a:spLocks noGrp="1"/>
          </p:cNvSpPr>
          <p:nvPr>
            <p:ph type="sldNum" idx="20"/>
          </p:nvPr>
        </p:nvSpPr>
        <p:spPr>
          <a:xfrm>
            <a:off x="10899720" y="6400800"/>
            <a:ext cx="529560" cy="364320"/>
          </a:xfrm>
          <a:prstGeom prst="rect">
            <a:avLst/>
          </a:prstGeom>
          <a:noFill/>
          <a:ln w="0">
            <a:noFill/>
          </a:ln>
        </p:spPr>
        <p:txBody>
          <a:bodyPr lIns="90000" tIns="45000" rIns="90000" bIns="45000" anchor="ctr">
            <a:noAutofit/>
          </a:bodyPr>
          <a:lstStyle>
            <a:lvl1pPr algn="r">
              <a:lnSpc>
                <a:spcPct val="100000"/>
              </a:lnSpc>
              <a:buNone/>
              <a:defRPr lang="en-US" sz="1000" b="1" strike="noStrike" spc="-1">
                <a:solidFill>
                  <a:srgbClr val="000000"/>
                </a:solidFill>
                <a:latin typeface="Avenir Next LT Pro"/>
              </a:defRPr>
            </a:lvl1pPr>
          </a:lstStyle>
          <a:p>
            <a:pPr algn="r">
              <a:lnSpc>
                <a:spcPct val="100000"/>
              </a:lnSpc>
              <a:buNone/>
            </a:pPr>
            <a:fld id="{20B32C0F-0567-4787-A41A-1703612C2CCB}" type="slidenum">
              <a:rPr lang="en-US" sz="1000" b="1" strike="noStrike" spc="-1">
                <a:solidFill>
                  <a:srgbClr val="000000"/>
                </a:solidFill>
                <a:latin typeface="Avenir Next LT Pro"/>
              </a:rPr>
              <a:t>‹#›</a:t>
            </a:fld>
            <a:endParaRPr lang="en-HK" sz="1000" b="0" strike="noStrike" spc="-1">
              <a:latin typeface="Times New Roman"/>
            </a:endParaRPr>
          </a:p>
        </p:txBody>
      </p:sp>
      <p:sp>
        <p:nvSpPr>
          <p:cNvPr id="344" name="PlaceHolder 3"/>
          <p:cNvSpPr>
            <a:spLocks noGrp="1"/>
          </p:cNvSpPr>
          <p:nvPr>
            <p:ph type="dt" idx="21"/>
          </p:nvPr>
        </p:nvSpPr>
        <p:spPr>
          <a:xfrm>
            <a:off x="8805600" y="6400800"/>
            <a:ext cx="1864800" cy="364320"/>
          </a:xfrm>
          <a:prstGeom prst="rect">
            <a:avLst/>
          </a:prstGeom>
          <a:noFill/>
          <a:ln w="0">
            <a:noFill/>
          </a:ln>
        </p:spPr>
        <p:txBody>
          <a:bodyPr lIns="90000" tIns="45000" rIns="90000" bIns="45000" anchor="ctr">
            <a:noAutofit/>
          </a:bodyPr>
          <a:lstStyle>
            <a:lvl1pPr>
              <a:defRPr lang="en-HK" sz="1400" b="0" strike="noStrike" spc="-1">
                <a:latin typeface="Times New Roman"/>
              </a:defRPr>
            </a:lvl1pPr>
          </a:lstStyle>
          <a:p>
            <a:r>
              <a:rPr lang="en-HK" sz="1400" b="0" strike="noStrike" spc="-1">
                <a:latin typeface="Times New Roman"/>
              </a:rPr>
              <a:t>&lt;date/time&gt;</a:t>
            </a:r>
          </a:p>
        </p:txBody>
      </p:sp>
      <p:sp>
        <p:nvSpPr>
          <p:cNvPr id="345"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HK" sz="4400" b="0" strike="noStrike" spc="-1">
                <a:latin typeface="Arial"/>
              </a:rPr>
              <a:t>Click to edit the title text format</a:t>
            </a:r>
          </a:p>
        </p:txBody>
      </p:sp>
      <p:sp>
        <p:nvSpPr>
          <p:cNvPr id="34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HK"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HK" sz="2800" b="0" strike="noStrike" spc="-1">
                <a:latin typeface="Arial"/>
              </a:rPr>
              <a:t>Second Outline Level</a:t>
            </a:r>
          </a:p>
          <a:p>
            <a:pPr marL="1296000" lvl="2" indent="-288000">
              <a:spcBef>
                <a:spcPts val="850"/>
              </a:spcBef>
              <a:buClr>
                <a:srgbClr val="000000"/>
              </a:buClr>
              <a:buSzPct val="45000"/>
              <a:buFont typeface="Wingdings" charset="2"/>
              <a:buChar char=""/>
            </a:pPr>
            <a:r>
              <a:rPr lang="en-HK" sz="2400" b="0" strike="noStrike" spc="-1">
                <a:latin typeface="Arial"/>
              </a:rPr>
              <a:t>Third Outline Level</a:t>
            </a:r>
          </a:p>
          <a:p>
            <a:pPr marL="1728000" lvl="3" indent="-216000">
              <a:spcBef>
                <a:spcPts val="567"/>
              </a:spcBef>
              <a:buClr>
                <a:srgbClr val="000000"/>
              </a:buClr>
              <a:buSzPct val="75000"/>
              <a:buFont typeface="Symbol" charset="2"/>
              <a:buChar char=""/>
            </a:pPr>
            <a:r>
              <a:rPr lang="en-HK" sz="2000" b="0" strike="noStrike" spc="-1">
                <a:latin typeface="Arial"/>
              </a:rPr>
              <a:t>Fourth Outline Level</a:t>
            </a:r>
          </a:p>
          <a:p>
            <a:pPr marL="2160000" lvl="4" indent="-216000">
              <a:spcBef>
                <a:spcPts val="283"/>
              </a:spcBef>
              <a:buClr>
                <a:srgbClr val="000000"/>
              </a:buClr>
              <a:buSzPct val="45000"/>
              <a:buFont typeface="Wingdings" charset="2"/>
              <a:buChar char=""/>
            </a:pPr>
            <a:r>
              <a:rPr lang="en-HK" sz="2000" b="0" strike="noStrike" spc="-1">
                <a:latin typeface="Arial"/>
              </a:rPr>
              <a:t>Fifth Outline Level</a:t>
            </a:r>
          </a:p>
          <a:p>
            <a:pPr marL="2592000" lvl="5" indent="-216000">
              <a:spcBef>
                <a:spcPts val="283"/>
              </a:spcBef>
              <a:buClr>
                <a:srgbClr val="000000"/>
              </a:buClr>
              <a:buSzPct val="45000"/>
              <a:buFont typeface="Wingdings" charset="2"/>
              <a:buChar char=""/>
            </a:pPr>
            <a:r>
              <a:rPr lang="en-HK" sz="2000" b="0" strike="noStrike" spc="-1">
                <a:latin typeface="Arial"/>
              </a:rPr>
              <a:t>Sixth Outline Level</a:t>
            </a:r>
          </a:p>
          <a:p>
            <a:pPr marL="3024000" lvl="6" indent="-216000">
              <a:spcBef>
                <a:spcPts val="283"/>
              </a:spcBef>
              <a:buClr>
                <a:srgbClr val="000000"/>
              </a:buClr>
              <a:buSzPct val="45000"/>
              <a:buFont typeface="Wingdings" charset="2"/>
              <a:buChar char=""/>
            </a:pPr>
            <a:r>
              <a:rPr lang="en-HK"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9.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3.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PlaceHolder 1"/>
          <p:cNvSpPr>
            <a:spLocks noGrp="1"/>
          </p:cNvSpPr>
          <p:nvPr>
            <p:ph type="title"/>
          </p:nvPr>
        </p:nvSpPr>
        <p:spPr>
          <a:xfrm>
            <a:off x="762120" y="1204920"/>
            <a:ext cx="4123080" cy="3474720"/>
          </a:xfrm>
          <a:prstGeom prst="rect">
            <a:avLst/>
          </a:prstGeom>
          <a:noFill/>
          <a:ln w="0">
            <a:noFill/>
          </a:ln>
        </p:spPr>
        <p:txBody>
          <a:bodyPr lIns="90000" tIns="45000" rIns="90000" bIns="45000" anchor="ctr">
            <a:normAutofit/>
          </a:bodyPr>
          <a:lstStyle/>
          <a:p>
            <a:pPr>
              <a:lnSpc>
                <a:spcPct val="95000"/>
              </a:lnSpc>
              <a:buNone/>
            </a:pPr>
            <a:r>
              <a:rPr lang="en-US" b="0" strike="noStrike" spc="-52" dirty="0">
                <a:solidFill>
                  <a:srgbClr val="000000"/>
                </a:solidFill>
                <a:latin typeface="Futura Md BT" panose="020B0602020204020303" pitchFamily="34" charset="0"/>
              </a:rPr>
              <a:t>Growing Success: The </a:t>
            </a:r>
            <a:r>
              <a:rPr lang="en-US" b="1" strike="noStrike" spc="-52" dirty="0" err="1">
                <a:solidFill>
                  <a:srgbClr val="000000"/>
                </a:solidFill>
                <a:latin typeface="Futura Md BT" panose="020B0602020204020303" pitchFamily="34" charset="0"/>
              </a:rPr>
              <a:t>FreshFruit</a:t>
            </a:r>
            <a:r>
              <a:rPr lang="en-US" b="1" strike="noStrike" spc="-52" dirty="0">
                <a:solidFill>
                  <a:srgbClr val="000000"/>
                </a:solidFill>
                <a:latin typeface="Futura Md BT" panose="020B0602020204020303" pitchFamily="34" charset="0"/>
              </a:rPr>
              <a:t> Company</a:t>
            </a:r>
            <a:r>
              <a:rPr lang="en-US" b="0" strike="noStrike" spc="-52" dirty="0">
                <a:solidFill>
                  <a:srgbClr val="000000"/>
                </a:solidFill>
                <a:latin typeface="Futura Md BT" panose="020B0602020204020303" pitchFamily="34" charset="0"/>
              </a:rPr>
              <a:t> Story</a:t>
            </a:r>
            <a:endParaRPr lang="en-HK" b="0" strike="noStrike" spc="-1" dirty="0">
              <a:latin typeface="Futura Md BT" panose="020B0602020204020303" pitchFamily="34" charset="0"/>
            </a:endParaRPr>
          </a:p>
        </p:txBody>
      </p:sp>
      <p:sp>
        <p:nvSpPr>
          <p:cNvPr id="479" name="PlaceHolder 2"/>
          <p:cNvSpPr>
            <a:spLocks noGrp="1"/>
          </p:cNvSpPr>
          <p:nvPr>
            <p:ph type="subTitle"/>
          </p:nvPr>
        </p:nvSpPr>
        <p:spPr>
          <a:xfrm>
            <a:off x="762120" y="4750920"/>
            <a:ext cx="4123080" cy="648720"/>
          </a:xfrm>
          <a:prstGeom prst="rect">
            <a:avLst/>
          </a:prstGeom>
          <a:noFill/>
          <a:ln w="0">
            <a:noFill/>
          </a:ln>
        </p:spPr>
        <p:txBody>
          <a:bodyPr lIns="90000" tIns="45000" rIns="90000" bIns="45000" anchor="t">
            <a:noAutofit/>
          </a:bodyPr>
          <a:lstStyle/>
          <a:p>
            <a:pPr>
              <a:lnSpc>
                <a:spcPct val="105000"/>
              </a:lnSpc>
              <a:spcBef>
                <a:spcPts val="901"/>
              </a:spcBef>
              <a:buNone/>
              <a:tabLst>
                <a:tab pos="0" algn="l"/>
              </a:tabLst>
            </a:pPr>
            <a:r>
              <a:rPr lang="en-US" sz="2600" b="0" strike="noStrike" spc="-1" dirty="0">
                <a:solidFill>
                  <a:srgbClr val="000000"/>
                </a:solidFill>
                <a:latin typeface="Century Gothic" panose="020B0502020202020204" pitchFamily="34" charset="0"/>
              </a:rPr>
              <a:t>Sophia Patel</a:t>
            </a:r>
            <a:endParaRPr lang="en-HK" sz="2600" b="0" strike="noStrike" spc="-1" dirty="0">
              <a:latin typeface="Century Gothic" panose="020B0502020202020204" pitchFamily="34" charset="0"/>
            </a:endParaRPr>
          </a:p>
        </p:txBody>
      </p:sp>
      <p:pic>
        <p:nvPicPr>
          <p:cNvPr id="480" name="Picture Placeholder 9" descr="Image of a yellow smoothie with some fruit in the background.&#10;"/>
          <p:cNvPicPr/>
          <p:nvPr/>
        </p:nvPicPr>
        <p:blipFill>
          <a:blip r:embed="rId3"/>
          <a:stretch/>
        </p:blipFill>
        <p:spPr>
          <a:xfrm>
            <a:off x="5330880" y="754560"/>
            <a:ext cx="6098400" cy="5339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PlaceHolder 1"/>
          <p:cNvSpPr>
            <a:spLocks noGrp="1"/>
          </p:cNvSpPr>
          <p:nvPr>
            <p:ph type="title"/>
          </p:nvPr>
        </p:nvSpPr>
        <p:spPr>
          <a:xfrm>
            <a:off x="5411880" y="1517760"/>
            <a:ext cx="5249160" cy="1344240"/>
          </a:xfrm>
          <a:prstGeom prst="rect">
            <a:avLst/>
          </a:prstGeom>
          <a:noFill/>
          <a:ln w="0">
            <a:noFill/>
          </a:ln>
        </p:spPr>
        <p:txBody>
          <a:bodyPr lIns="90000" tIns="45000" rIns="90000" bIns="45000" anchor="t">
            <a:noAutofit/>
          </a:bodyPr>
          <a:lstStyle/>
          <a:p>
            <a:pPr>
              <a:lnSpc>
                <a:spcPct val="95000"/>
              </a:lnSpc>
              <a:buNone/>
            </a:pPr>
            <a:r>
              <a:rPr lang="en-US" sz="4200" b="0" strike="noStrike" spc="-52" dirty="0">
                <a:solidFill>
                  <a:srgbClr val="000000"/>
                </a:solidFill>
                <a:latin typeface="Futura Md BT" panose="020B0602020204020303" pitchFamily="34" charset="0"/>
              </a:rPr>
              <a:t>Summary</a:t>
            </a:r>
            <a:endParaRPr lang="en-HK" sz="4200" b="0" strike="noStrike" spc="-1" dirty="0">
              <a:latin typeface="Futura Md BT" panose="020B0602020204020303" pitchFamily="34" charset="0"/>
            </a:endParaRPr>
          </a:p>
        </p:txBody>
      </p:sp>
      <p:pic>
        <p:nvPicPr>
          <p:cNvPr id="540" name="Picture Placeholder 8" descr="2 boba drinks"/>
          <p:cNvPicPr/>
          <p:nvPr/>
        </p:nvPicPr>
        <p:blipFill>
          <a:blip r:embed="rId2"/>
          <a:stretch/>
        </p:blipFill>
        <p:spPr>
          <a:xfrm>
            <a:off x="758880" y="758880"/>
            <a:ext cx="1946880" cy="2669400"/>
          </a:xfrm>
          <a:prstGeom prst="rect">
            <a:avLst/>
          </a:prstGeom>
          <a:ln w="0">
            <a:noFill/>
          </a:ln>
        </p:spPr>
      </p:pic>
      <p:pic>
        <p:nvPicPr>
          <p:cNvPr id="541" name="Picture Placeholder 12" descr="Image of a bunch of oranges"/>
          <p:cNvPicPr/>
          <p:nvPr/>
        </p:nvPicPr>
        <p:blipFill>
          <a:blip r:embed="rId3"/>
          <a:stretch/>
        </p:blipFill>
        <p:spPr>
          <a:xfrm>
            <a:off x="758880" y="3424320"/>
            <a:ext cx="1946880" cy="2678400"/>
          </a:xfrm>
          <a:prstGeom prst="rect">
            <a:avLst/>
          </a:prstGeom>
          <a:ln w="0">
            <a:noFill/>
          </a:ln>
        </p:spPr>
      </p:pic>
      <p:pic>
        <p:nvPicPr>
          <p:cNvPr id="542" name="Picture Placeholder 10" descr="Image of lime slice"/>
          <p:cNvPicPr/>
          <p:nvPr/>
        </p:nvPicPr>
        <p:blipFill>
          <a:blip r:embed="rId4"/>
          <a:stretch/>
        </p:blipFill>
        <p:spPr>
          <a:xfrm>
            <a:off x="2706480" y="758880"/>
            <a:ext cx="1946880" cy="2669400"/>
          </a:xfrm>
          <a:prstGeom prst="rect">
            <a:avLst/>
          </a:prstGeom>
          <a:ln w="0">
            <a:noFill/>
          </a:ln>
        </p:spPr>
      </p:pic>
      <p:pic>
        <p:nvPicPr>
          <p:cNvPr id="543" name="Picture Placeholder 19" descr="Image of colorful popsicles"/>
          <p:cNvPicPr/>
          <p:nvPr/>
        </p:nvPicPr>
        <p:blipFill>
          <a:blip r:embed="rId5"/>
          <a:stretch/>
        </p:blipFill>
        <p:spPr>
          <a:xfrm>
            <a:off x="2706480" y="3424320"/>
            <a:ext cx="1946880" cy="2678400"/>
          </a:xfrm>
          <a:prstGeom prst="rect">
            <a:avLst/>
          </a:prstGeom>
          <a:ln w="0">
            <a:noFill/>
          </a:ln>
        </p:spPr>
      </p:pic>
      <p:sp>
        <p:nvSpPr>
          <p:cNvPr id="544" name="PlaceHolder 2"/>
          <p:cNvSpPr>
            <a:spLocks noGrp="1"/>
          </p:cNvSpPr>
          <p:nvPr>
            <p:ph/>
          </p:nvPr>
        </p:nvSpPr>
        <p:spPr>
          <a:xfrm>
            <a:off x="5411880" y="2970360"/>
            <a:ext cx="5249160" cy="3128040"/>
          </a:xfrm>
          <a:prstGeom prst="rect">
            <a:avLst/>
          </a:prstGeom>
          <a:noFill/>
          <a:ln w="0">
            <a:noFill/>
          </a:ln>
        </p:spPr>
        <p:txBody>
          <a:bodyPr lIns="90000" tIns="45000" rIns="90000" bIns="45000" anchor="t">
            <a:noAutofit/>
          </a:bodyPr>
          <a:lstStyle/>
          <a:p>
            <a:pPr marL="0">
              <a:lnSpc>
                <a:spcPct val="100000"/>
              </a:lnSpc>
              <a:buNone/>
              <a:tabLst>
                <a:tab pos="0" algn="l"/>
              </a:tabLst>
            </a:pPr>
            <a:r>
              <a:rPr lang="en-US" sz="1600" b="0" strike="noStrike" spc="-1" dirty="0">
                <a:solidFill>
                  <a:srgbClr val="000000"/>
                </a:solidFill>
                <a:latin typeface="Century Gothic" panose="020B0502020202020204" pitchFamily="34" charset="0"/>
              </a:rPr>
              <a:t>Fruitful Fields is a company that is committed to delivering high-quality, fresh fruit to our customers. We pride ourselves on our sustainability efforts and our dedication to ethical business practices. We are constantly looking for ways to innovate and improve, from expanding our product offerings to investing in new technologies. </a:t>
            </a:r>
            <a:endParaRPr lang="en-HK" sz="1600" b="0" strike="noStrike" spc="-1" dirty="0">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animEffect transition="in" filter="fade">
                                      <p:cBhvr>
                                        <p:cTn id="7" dur="500"/>
                                        <p:tgtEl>
                                          <p:spTgt spid="5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5" name="Picture Placeholder 7" descr="Image of lime slice"/>
          <p:cNvPicPr/>
          <p:nvPr/>
        </p:nvPicPr>
        <p:blipFill>
          <a:blip r:embed="rId2"/>
          <a:stretch/>
        </p:blipFill>
        <p:spPr>
          <a:xfrm>
            <a:off x="758880" y="762120"/>
            <a:ext cx="3565440" cy="2660040"/>
          </a:xfrm>
          <a:prstGeom prst="rect">
            <a:avLst/>
          </a:prstGeom>
          <a:ln w="0">
            <a:noFill/>
          </a:ln>
        </p:spPr>
      </p:pic>
      <p:pic>
        <p:nvPicPr>
          <p:cNvPr id="546" name="Picture Placeholder 9" descr="Image of colorful popsicles"/>
          <p:cNvPicPr/>
          <p:nvPr/>
        </p:nvPicPr>
        <p:blipFill>
          <a:blip r:embed="rId3"/>
          <a:stretch/>
        </p:blipFill>
        <p:spPr>
          <a:xfrm>
            <a:off x="4294800" y="762120"/>
            <a:ext cx="3565440" cy="2660040"/>
          </a:xfrm>
          <a:prstGeom prst="rect">
            <a:avLst/>
          </a:prstGeom>
          <a:ln w="0">
            <a:noFill/>
          </a:ln>
        </p:spPr>
      </p:pic>
      <p:pic>
        <p:nvPicPr>
          <p:cNvPr id="547" name="Picture Placeholder 11" descr="Close up of a green apple with water drops"/>
          <p:cNvPicPr/>
          <p:nvPr/>
        </p:nvPicPr>
        <p:blipFill>
          <a:blip r:embed="rId4"/>
          <a:stretch/>
        </p:blipFill>
        <p:spPr>
          <a:xfrm>
            <a:off x="7859520" y="762120"/>
            <a:ext cx="3565440" cy="2660040"/>
          </a:xfrm>
          <a:prstGeom prst="rect">
            <a:avLst/>
          </a:prstGeom>
          <a:ln w="0">
            <a:noFill/>
          </a:ln>
        </p:spPr>
      </p:pic>
      <p:sp>
        <p:nvSpPr>
          <p:cNvPr id="548" name="PlaceHolder 1"/>
          <p:cNvSpPr>
            <a:spLocks noGrp="1"/>
          </p:cNvSpPr>
          <p:nvPr>
            <p:ph type="title"/>
          </p:nvPr>
        </p:nvSpPr>
        <p:spPr>
          <a:xfrm>
            <a:off x="762120" y="3822120"/>
            <a:ext cx="5011560" cy="2273040"/>
          </a:xfrm>
          <a:prstGeom prst="rect">
            <a:avLst/>
          </a:prstGeom>
          <a:noFill/>
          <a:ln w="0">
            <a:noFill/>
          </a:ln>
        </p:spPr>
        <p:txBody>
          <a:bodyPr lIns="90000" tIns="45000" rIns="90000" bIns="45000" anchor="t">
            <a:noAutofit/>
          </a:bodyPr>
          <a:lstStyle/>
          <a:p>
            <a:pPr>
              <a:lnSpc>
                <a:spcPct val="95000"/>
              </a:lnSpc>
              <a:buNone/>
            </a:pPr>
            <a:r>
              <a:rPr lang="en-US" sz="4200" b="0" strike="noStrike" spc="-52">
                <a:solidFill>
                  <a:srgbClr val="000000"/>
                </a:solidFill>
                <a:latin typeface="Futura Md BT" panose="020B0602020204020303" pitchFamily="34" charset="0"/>
              </a:rPr>
              <a:t>Thank you</a:t>
            </a:r>
            <a:endParaRPr lang="en-HK" sz="4200" b="0" strike="noStrike" spc="-1">
              <a:latin typeface="Futura Md BT" panose="020B0602020204020303" pitchFamily="34" charset="0"/>
            </a:endParaRPr>
          </a:p>
        </p:txBody>
      </p:sp>
      <p:sp>
        <p:nvSpPr>
          <p:cNvPr id="549" name="PlaceHolder 2"/>
          <p:cNvSpPr>
            <a:spLocks noGrp="1"/>
          </p:cNvSpPr>
          <p:nvPr>
            <p:ph/>
          </p:nvPr>
        </p:nvSpPr>
        <p:spPr>
          <a:xfrm>
            <a:off x="5652720" y="3822120"/>
            <a:ext cx="5146920" cy="2273040"/>
          </a:xfrm>
          <a:prstGeom prst="rect">
            <a:avLst/>
          </a:prstGeom>
          <a:noFill/>
          <a:ln w="0">
            <a:noFill/>
          </a:ln>
        </p:spPr>
        <p:txBody>
          <a:bodyPr lIns="90000" tIns="45000" rIns="90000" bIns="45000" anchor="t">
            <a:normAutofit/>
          </a:bodyPr>
          <a:lstStyle/>
          <a:p>
            <a:pPr>
              <a:lnSpc>
                <a:spcPct val="105000"/>
              </a:lnSpc>
              <a:spcBef>
                <a:spcPts val="901"/>
              </a:spcBef>
              <a:buNone/>
              <a:tabLst>
                <a:tab pos="0" algn="l"/>
              </a:tabLst>
            </a:pPr>
            <a:r>
              <a:rPr lang="en-US" sz="2000" b="0" strike="noStrike" spc="-1" dirty="0">
                <a:solidFill>
                  <a:srgbClr val="000000"/>
                </a:solidFill>
                <a:latin typeface="Century Gothic" panose="020B0502020202020204" pitchFamily="34" charset="0"/>
              </a:rPr>
              <a:t>Sophia Patel</a:t>
            </a:r>
            <a:endParaRPr lang="en-HK" sz="2000" b="0" strike="noStrike" spc="-1" dirty="0">
              <a:latin typeface="Century Gothic" panose="020B0502020202020204" pitchFamily="34" charset="0"/>
            </a:endParaRPr>
          </a:p>
          <a:p>
            <a:pPr>
              <a:lnSpc>
                <a:spcPct val="105000"/>
              </a:lnSpc>
              <a:spcBef>
                <a:spcPts val="901"/>
              </a:spcBef>
              <a:buNone/>
              <a:tabLst>
                <a:tab pos="0" algn="l"/>
              </a:tabLst>
            </a:pPr>
            <a:r>
              <a:rPr lang="en-US" sz="2000" b="0" strike="noStrike" spc="-1" dirty="0">
                <a:solidFill>
                  <a:srgbClr val="000000"/>
                </a:solidFill>
                <a:latin typeface="Century Gothic" panose="020B0502020202020204" pitchFamily="34" charset="0"/>
              </a:rPr>
              <a:t>(210) 346-2318</a:t>
            </a:r>
            <a:endParaRPr lang="en-HK" sz="2000" b="0" strike="noStrike" spc="-1" dirty="0">
              <a:latin typeface="Century Gothic" panose="020B0502020202020204" pitchFamily="34" charset="0"/>
            </a:endParaRPr>
          </a:p>
          <a:p>
            <a:pPr>
              <a:lnSpc>
                <a:spcPct val="105000"/>
              </a:lnSpc>
              <a:spcBef>
                <a:spcPts val="901"/>
              </a:spcBef>
              <a:buNone/>
              <a:tabLst>
                <a:tab pos="0" algn="l"/>
              </a:tabLst>
            </a:pPr>
            <a:r>
              <a:rPr lang="en-US" sz="2000" b="0" strike="noStrike" spc="-1" dirty="0">
                <a:solidFill>
                  <a:srgbClr val="000000"/>
                </a:solidFill>
                <a:latin typeface="Century Gothic" panose="020B0502020202020204" pitchFamily="34" charset="0"/>
              </a:rPr>
              <a:t>Sophia Patel@fruitfulfields.com </a:t>
            </a:r>
            <a:endParaRPr lang="en-HK" sz="2000" b="0" strike="noStrike" spc="-1" dirty="0">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49">
                                            <p:txEl>
                                              <p:pRg st="0" end="0"/>
                                            </p:txEl>
                                          </p:spTgt>
                                        </p:tgtEl>
                                        <p:attrNameLst>
                                          <p:attrName>style.visibility</p:attrName>
                                        </p:attrNameLst>
                                      </p:cBhvr>
                                      <p:to>
                                        <p:strVal val="visible"/>
                                      </p:to>
                                    </p:set>
                                    <p:animEffect transition="in" filter="fade">
                                      <p:cBhvr>
                                        <p:cTn id="7" dur="1000"/>
                                        <p:tgtEl>
                                          <p:spTgt spid="549">
                                            <p:txEl>
                                              <p:pRg st="0" end="0"/>
                                            </p:txEl>
                                          </p:spTgt>
                                        </p:tgtEl>
                                      </p:cBhvr>
                                    </p:animEffect>
                                    <p:anim calcmode="lin" valueType="num">
                                      <p:cBhvr>
                                        <p:cTn id="8" dur="1000" fill="hold"/>
                                        <p:tgtEl>
                                          <p:spTgt spid="54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49">
                                            <p:txEl>
                                              <p:pRg st="1" end="1"/>
                                            </p:txEl>
                                          </p:spTgt>
                                        </p:tgtEl>
                                        <p:attrNameLst>
                                          <p:attrName>style.visibility</p:attrName>
                                        </p:attrNameLst>
                                      </p:cBhvr>
                                      <p:to>
                                        <p:strVal val="visible"/>
                                      </p:to>
                                    </p:set>
                                    <p:animEffect transition="in" filter="fade">
                                      <p:cBhvr>
                                        <p:cTn id="14" dur="1000"/>
                                        <p:tgtEl>
                                          <p:spTgt spid="549">
                                            <p:txEl>
                                              <p:pRg st="1" end="1"/>
                                            </p:txEl>
                                          </p:spTgt>
                                        </p:tgtEl>
                                      </p:cBhvr>
                                    </p:animEffect>
                                    <p:anim calcmode="lin" valueType="num">
                                      <p:cBhvr>
                                        <p:cTn id="15" dur="1000" fill="hold"/>
                                        <p:tgtEl>
                                          <p:spTgt spid="54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4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49">
                                            <p:txEl>
                                              <p:pRg st="2" end="2"/>
                                            </p:txEl>
                                          </p:spTgt>
                                        </p:tgtEl>
                                        <p:attrNameLst>
                                          <p:attrName>style.visibility</p:attrName>
                                        </p:attrNameLst>
                                      </p:cBhvr>
                                      <p:to>
                                        <p:strVal val="visible"/>
                                      </p:to>
                                    </p:set>
                                    <p:animEffect transition="in" filter="fade">
                                      <p:cBhvr>
                                        <p:cTn id="21" dur="1000"/>
                                        <p:tgtEl>
                                          <p:spTgt spid="549">
                                            <p:txEl>
                                              <p:pRg st="2" end="2"/>
                                            </p:txEl>
                                          </p:spTgt>
                                        </p:tgtEl>
                                      </p:cBhvr>
                                    </p:animEffect>
                                    <p:anim calcmode="lin" valueType="num">
                                      <p:cBhvr>
                                        <p:cTn id="22" dur="1000" fill="hold"/>
                                        <p:tgtEl>
                                          <p:spTgt spid="54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4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PlaceHolder 1"/>
          <p:cNvSpPr>
            <a:spLocks noGrp="1"/>
          </p:cNvSpPr>
          <p:nvPr>
            <p:ph type="title"/>
          </p:nvPr>
        </p:nvSpPr>
        <p:spPr>
          <a:xfrm>
            <a:off x="5432040" y="1517760"/>
            <a:ext cx="5997240" cy="1343880"/>
          </a:xfrm>
          <a:prstGeom prst="rect">
            <a:avLst/>
          </a:prstGeom>
          <a:noFill/>
          <a:ln w="0">
            <a:noFill/>
          </a:ln>
        </p:spPr>
        <p:txBody>
          <a:bodyPr lIns="90000" tIns="45000" rIns="90000" bIns="45000" anchor="t">
            <a:noAutofit/>
          </a:bodyPr>
          <a:lstStyle/>
          <a:p>
            <a:pPr>
              <a:lnSpc>
                <a:spcPct val="95000"/>
              </a:lnSpc>
              <a:buNone/>
            </a:pPr>
            <a:r>
              <a:rPr lang="en-US" sz="4200" b="0" strike="noStrike" spc="-52" dirty="0">
                <a:solidFill>
                  <a:srgbClr val="000000"/>
                </a:solidFill>
                <a:latin typeface="Futura Md BT" panose="020B0602020204020303" pitchFamily="34" charset="0"/>
              </a:rPr>
              <a:t>Agenda</a:t>
            </a:r>
            <a:endParaRPr lang="en-HK" sz="4200" b="0" strike="noStrike" spc="-1" dirty="0">
              <a:latin typeface="Futura Md BT" panose="020B0602020204020303" pitchFamily="34" charset="0"/>
            </a:endParaRPr>
          </a:p>
        </p:txBody>
      </p:sp>
      <p:pic>
        <p:nvPicPr>
          <p:cNvPr id="482" name="Picture Placeholder 7" descr="Image of rasberries"/>
          <p:cNvPicPr/>
          <p:nvPr/>
        </p:nvPicPr>
        <p:blipFill>
          <a:blip r:embed="rId2"/>
          <a:stretch/>
        </p:blipFill>
        <p:spPr>
          <a:xfrm>
            <a:off x="768240" y="1517760"/>
            <a:ext cx="1946880" cy="2294280"/>
          </a:xfrm>
          <a:prstGeom prst="rect">
            <a:avLst/>
          </a:prstGeom>
          <a:ln w="0">
            <a:noFill/>
          </a:ln>
        </p:spPr>
      </p:pic>
      <p:pic>
        <p:nvPicPr>
          <p:cNvPr id="483" name="Picture Placeholder 9" descr="Image of sliced kiwis"/>
          <p:cNvPicPr/>
          <p:nvPr/>
        </p:nvPicPr>
        <p:blipFill>
          <a:blip r:embed="rId3"/>
          <a:stretch/>
        </p:blipFill>
        <p:spPr>
          <a:xfrm>
            <a:off x="2715840" y="1517760"/>
            <a:ext cx="1946880" cy="2294280"/>
          </a:xfrm>
          <a:prstGeom prst="rect">
            <a:avLst/>
          </a:prstGeom>
          <a:ln w="0">
            <a:noFill/>
          </a:ln>
        </p:spPr>
      </p:pic>
      <p:pic>
        <p:nvPicPr>
          <p:cNvPr id="484" name="Picture Placeholder 11" descr="Image of yellow smoothie with some fruit in the background"/>
          <p:cNvPicPr/>
          <p:nvPr/>
        </p:nvPicPr>
        <p:blipFill>
          <a:blip r:embed="rId4"/>
          <a:stretch/>
        </p:blipFill>
        <p:spPr>
          <a:xfrm>
            <a:off x="768240" y="3800880"/>
            <a:ext cx="3894480" cy="2294280"/>
          </a:xfrm>
          <a:prstGeom prst="rect">
            <a:avLst/>
          </a:prstGeom>
          <a:ln w="0">
            <a:noFill/>
          </a:ln>
        </p:spPr>
      </p:pic>
      <p:sp>
        <p:nvSpPr>
          <p:cNvPr id="485" name="PlaceHolder 2"/>
          <p:cNvSpPr>
            <a:spLocks noGrp="1"/>
          </p:cNvSpPr>
          <p:nvPr>
            <p:ph/>
          </p:nvPr>
        </p:nvSpPr>
        <p:spPr>
          <a:xfrm>
            <a:off x="5432040" y="2599171"/>
            <a:ext cx="5997240" cy="3125160"/>
          </a:xfrm>
          <a:prstGeom prst="rect">
            <a:avLst/>
          </a:prstGeom>
          <a:noFill/>
          <a:ln w="0">
            <a:noFill/>
          </a:ln>
        </p:spPr>
        <p:txBody>
          <a:bodyPr lIns="90000" tIns="45000" rIns="90000" bIns="45000" anchor="t">
            <a:noAutofit/>
          </a:bodyPr>
          <a:lstStyle/>
          <a:p>
            <a:pPr>
              <a:lnSpc>
                <a:spcPct val="105000"/>
              </a:lnSpc>
              <a:spcBef>
                <a:spcPts val="901"/>
              </a:spcBef>
              <a:tabLst>
                <a:tab pos="0" algn="l"/>
              </a:tabLst>
            </a:pPr>
            <a:r>
              <a:rPr lang="en-US" sz="2600" b="0" strike="noStrike" spc="-1" dirty="0" smtClean="0">
                <a:solidFill>
                  <a:srgbClr val="000000"/>
                </a:solidFill>
                <a:latin typeface="Century Gothic" panose="020B0502020202020204" pitchFamily="34" charset="0"/>
              </a:rPr>
              <a:t>Introduction</a:t>
            </a:r>
            <a:endParaRPr lang="en-HK" sz="2600" b="0" strike="noStrike" spc="-1" dirty="0" smtClean="0">
              <a:latin typeface="Century Gothic" panose="020B0502020202020204" pitchFamily="34" charset="0"/>
            </a:endParaRPr>
          </a:p>
          <a:p>
            <a:pPr>
              <a:lnSpc>
                <a:spcPct val="105000"/>
              </a:lnSpc>
              <a:spcBef>
                <a:spcPts val="901"/>
              </a:spcBef>
              <a:tabLst>
                <a:tab pos="0" algn="l"/>
              </a:tabLst>
            </a:pPr>
            <a:r>
              <a:rPr lang="en-US" sz="2600" b="0" strike="noStrike" spc="-1" dirty="0" smtClean="0">
                <a:solidFill>
                  <a:srgbClr val="000000"/>
                </a:solidFill>
                <a:latin typeface="Century Gothic" panose="020B0502020202020204" pitchFamily="34" charset="0"/>
              </a:rPr>
              <a:t>Products</a:t>
            </a:r>
            <a:endParaRPr lang="en-HK" sz="2600" b="0" strike="noStrike" spc="-1" dirty="0" smtClean="0">
              <a:latin typeface="Century Gothic" panose="020B0502020202020204" pitchFamily="34" charset="0"/>
            </a:endParaRPr>
          </a:p>
          <a:p>
            <a:pPr>
              <a:lnSpc>
                <a:spcPct val="105000"/>
              </a:lnSpc>
              <a:spcBef>
                <a:spcPts val="901"/>
              </a:spcBef>
              <a:tabLst>
                <a:tab pos="0" algn="l"/>
              </a:tabLst>
            </a:pPr>
            <a:r>
              <a:rPr lang="en-US" sz="2600" b="0" strike="noStrike" spc="-1" dirty="0" smtClean="0">
                <a:solidFill>
                  <a:srgbClr val="000000"/>
                </a:solidFill>
                <a:latin typeface="Century Gothic" panose="020B0502020202020204" pitchFamily="34" charset="0"/>
              </a:rPr>
              <a:t>Our team</a:t>
            </a:r>
            <a:endParaRPr lang="en-HK" sz="2600" b="0" strike="noStrike" spc="-1" dirty="0" smtClean="0">
              <a:latin typeface="Century Gothic" panose="020B0502020202020204" pitchFamily="34" charset="0"/>
            </a:endParaRPr>
          </a:p>
          <a:p>
            <a:pPr>
              <a:lnSpc>
                <a:spcPct val="105000"/>
              </a:lnSpc>
              <a:spcBef>
                <a:spcPts val="901"/>
              </a:spcBef>
              <a:tabLst>
                <a:tab pos="0" algn="l"/>
              </a:tabLst>
            </a:pPr>
            <a:r>
              <a:rPr lang="en-US" sz="2600" b="0" strike="noStrike" spc="-1" dirty="0" smtClean="0">
                <a:solidFill>
                  <a:srgbClr val="000000"/>
                </a:solidFill>
                <a:latin typeface="Century Gothic" panose="020B0502020202020204" pitchFamily="34" charset="0"/>
              </a:rPr>
              <a:t>Timeline</a:t>
            </a:r>
            <a:endParaRPr lang="en-HK" sz="2600" b="0" strike="noStrike" spc="-1" dirty="0" smtClean="0">
              <a:latin typeface="Century Gothic" panose="020B0502020202020204" pitchFamily="34" charset="0"/>
            </a:endParaRPr>
          </a:p>
          <a:p>
            <a:pPr>
              <a:lnSpc>
                <a:spcPct val="105000"/>
              </a:lnSpc>
              <a:spcBef>
                <a:spcPts val="901"/>
              </a:spcBef>
              <a:tabLst>
                <a:tab pos="0" algn="l"/>
              </a:tabLst>
            </a:pPr>
            <a:r>
              <a:rPr lang="en-US" sz="2600" b="0" strike="noStrike" spc="-1" dirty="0" smtClean="0">
                <a:solidFill>
                  <a:srgbClr val="000000"/>
                </a:solidFill>
                <a:latin typeface="Century Gothic" panose="020B0502020202020204" pitchFamily="34" charset="0"/>
              </a:rPr>
              <a:t>Future Plans</a:t>
            </a:r>
            <a:endParaRPr lang="en-HK" sz="2600" b="0" strike="noStrike" spc="-1" dirty="0" smtClean="0">
              <a:latin typeface="Century Gothic" panose="020B0502020202020204" pitchFamily="34" charset="0"/>
            </a:endParaRPr>
          </a:p>
          <a:p>
            <a:pPr>
              <a:lnSpc>
                <a:spcPct val="105000"/>
              </a:lnSpc>
              <a:spcBef>
                <a:spcPts val="901"/>
              </a:spcBef>
              <a:tabLst>
                <a:tab pos="0" algn="l"/>
              </a:tabLst>
            </a:pPr>
            <a:r>
              <a:rPr lang="en-US" sz="2600" b="0" strike="noStrike" spc="-1" dirty="0" smtClean="0">
                <a:solidFill>
                  <a:srgbClr val="000000"/>
                </a:solidFill>
                <a:latin typeface="Century Gothic" panose="020B0502020202020204" pitchFamily="34" charset="0"/>
              </a:rPr>
              <a:t>Conclusion</a:t>
            </a:r>
            <a:endParaRPr lang="en-HK" sz="2600" b="0" strike="noStrike" spc="-1" dirty="0">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5">
                                            <p:txEl>
                                              <p:pRg st="0" end="0"/>
                                            </p:txEl>
                                          </p:spTgt>
                                        </p:tgtEl>
                                        <p:attrNameLst>
                                          <p:attrName>style.visibility</p:attrName>
                                        </p:attrNameLst>
                                      </p:cBhvr>
                                      <p:to>
                                        <p:strVal val="visible"/>
                                      </p:to>
                                    </p:set>
                                    <p:anim calcmode="lin" valueType="num">
                                      <p:cBhvr additive="base">
                                        <p:cTn id="7" dur="500" fill="hold"/>
                                        <p:tgtEl>
                                          <p:spTgt spid="4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85">
                                            <p:txEl>
                                              <p:pRg st="1" end="1"/>
                                            </p:txEl>
                                          </p:spTgt>
                                        </p:tgtEl>
                                        <p:attrNameLst>
                                          <p:attrName>style.visibility</p:attrName>
                                        </p:attrNameLst>
                                      </p:cBhvr>
                                      <p:to>
                                        <p:strVal val="visible"/>
                                      </p:to>
                                    </p:set>
                                    <p:anim calcmode="lin" valueType="num">
                                      <p:cBhvr additive="base">
                                        <p:cTn id="13" dur="500" fill="hold"/>
                                        <p:tgtEl>
                                          <p:spTgt spid="48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85">
                                            <p:txEl>
                                              <p:pRg st="2" end="2"/>
                                            </p:txEl>
                                          </p:spTgt>
                                        </p:tgtEl>
                                        <p:attrNameLst>
                                          <p:attrName>style.visibility</p:attrName>
                                        </p:attrNameLst>
                                      </p:cBhvr>
                                      <p:to>
                                        <p:strVal val="visible"/>
                                      </p:to>
                                    </p:set>
                                    <p:anim calcmode="lin" valueType="num">
                                      <p:cBhvr additive="base">
                                        <p:cTn id="19" dur="500" fill="hold"/>
                                        <p:tgtEl>
                                          <p:spTgt spid="48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85">
                                            <p:txEl>
                                              <p:pRg st="3" end="3"/>
                                            </p:txEl>
                                          </p:spTgt>
                                        </p:tgtEl>
                                        <p:attrNameLst>
                                          <p:attrName>style.visibility</p:attrName>
                                        </p:attrNameLst>
                                      </p:cBhvr>
                                      <p:to>
                                        <p:strVal val="visible"/>
                                      </p:to>
                                    </p:set>
                                    <p:anim calcmode="lin" valueType="num">
                                      <p:cBhvr additive="base">
                                        <p:cTn id="25" dur="500" fill="hold"/>
                                        <p:tgtEl>
                                          <p:spTgt spid="48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85">
                                            <p:txEl>
                                              <p:pRg st="4" end="4"/>
                                            </p:txEl>
                                          </p:spTgt>
                                        </p:tgtEl>
                                        <p:attrNameLst>
                                          <p:attrName>style.visibility</p:attrName>
                                        </p:attrNameLst>
                                      </p:cBhvr>
                                      <p:to>
                                        <p:strVal val="visible"/>
                                      </p:to>
                                    </p:set>
                                    <p:anim calcmode="lin" valueType="num">
                                      <p:cBhvr additive="base">
                                        <p:cTn id="31" dur="500" fill="hold"/>
                                        <p:tgtEl>
                                          <p:spTgt spid="48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8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85">
                                            <p:txEl>
                                              <p:pRg st="5" end="5"/>
                                            </p:txEl>
                                          </p:spTgt>
                                        </p:tgtEl>
                                        <p:attrNameLst>
                                          <p:attrName>style.visibility</p:attrName>
                                        </p:attrNameLst>
                                      </p:cBhvr>
                                      <p:to>
                                        <p:strVal val="visible"/>
                                      </p:to>
                                    </p:set>
                                    <p:anim calcmode="lin" valueType="num">
                                      <p:cBhvr additive="base">
                                        <p:cTn id="37" dur="500" fill="hold"/>
                                        <p:tgtEl>
                                          <p:spTgt spid="48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8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PlaceHolder 1"/>
          <p:cNvSpPr>
            <a:spLocks noGrp="1"/>
          </p:cNvSpPr>
          <p:nvPr>
            <p:ph type="title"/>
          </p:nvPr>
        </p:nvSpPr>
        <p:spPr>
          <a:xfrm>
            <a:off x="6095880" y="1517760"/>
            <a:ext cx="4564800" cy="1343880"/>
          </a:xfrm>
          <a:prstGeom prst="rect">
            <a:avLst/>
          </a:prstGeom>
          <a:noFill/>
          <a:ln w="0">
            <a:noFill/>
          </a:ln>
        </p:spPr>
        <p:txBody>
          <a:bodyPr lIns="90000" tIns="45000" rIns="90000" bIns="45000" anchor="t">
            <a:noAutofit/>
          </a:bodyPr>
          <a:lstStyle/>
          <a:p>
            <a:pPr>
              <a:lnSpc>
                <a:spcPct val="95000"/>
              </a:lnSpc>
              <a:buNone/>
            </a:pPr>
            <a:r>
              <a:rPr lang="en-US" sz="4200" b="0" strike="noStrike" spc="-52" dirty="0">
                <a:solidFill>
                  <a:srgbClr val="000000"/>
                </a:solidFill>
                <a:latin typeface="Futura Md BT" panose="020B0602020204020303" pitchFamily="34" charset="0"/>
              </a:rPr>
              <a:t>Introduction</a:t>
            </a:r>
            <a:endParaRPr lang="en-HK" sz="4200" b="0" strike="noStrike" spc="-1" dirty="0">
              <a:latin typeface="Futura Md BT" panose="020B0602020204020303" pitchFamily="34" charset="0"/>
            </a:endParaRPr>
          </a:p>
        </p:txBody>
      </p:sp>
      <p:pic>
        <p:nvPicPr>
          <p:cNvPr id="487" name="Picture Placeholder 6" descr="Image of 3 chefs in the kitchen&#10;"/>
          <p:cNvPicPr/>
          <p:nvPr/>
        </p:nvPicPr>
        <p:blipFill>
          <a:blip r:embed="rId2"/>
          <a:stretch/>
        </p:blipFill>
        <p:spPr>
          <a:xfrm>
            <a:off x="758880" y="883440"/>
            <a:ext cx="4562280" cy="2440800"/>
          </a:xfrm>
          <a:prstGeom prst="rect">
            <a:avLst/>
          </a:prstGeom>
          <a:ln w="0">
            <a:noFill/>
          </a:ln>
        </p:spPr>
      </p:pic>
      <p:pic>
        <p:nvPicPr>
          <p:cNvPr id="488" name="Picture Placeholder 8" descr="Image a male barista making espresso"/>
          <p:cNvPicPr/>
          <p:nvPr/>
        </p:nvPicPr>
        <p:blipFill>
          <a:blip r:embed="rId3"/>
          <a:stretch/>
        </p:blipFill>
        <p:spPr>
          <a:xfrm>
            <a:off x="758880" y="3593520"/>
            <a:ext cx="4562280" cy="2440800"/>
          </a:xfrm>
          <a:prstGeom prst="rect">
            <a:avLst/>
          </a:prstGeom>
          <a:ln w="0">
            <a:noFill/>
          </a:ln>
        </p:spPr>
      </p:pic>
      <p:sp>
        <p:nvSpPr>
          <p:cNvPr id="489" name="PlaceHolder 2"/>
          <p:cNvSpPr>
            <a:spLocks noGrp="1"/>
          </p:cNvSpPr>
          <p:nvPr>
            <p:ph/>
          </p:nvPr>
        </p:nvSpPr>
        <p:spPr>
          <a:xfrm>
            <a:off x="6095880" y="2750441"/>
            <a:ext cx="4564800" cy="3125160"/>
          </a:xfrm>
          <a:prstGeom prst="rect">
            <a:avLst/>
          </a:prstGeom>
          <a:noFill/>
          <a:ln w="0">
            <a:noFill/>
          </a:ln>
        </p:spPr>
        <p:txBody>
          <a:bodyPr lIns="90000" tIns="45000" rIns="90000" bIns="45000" anchor="t">
            <a:normAutofit fontScale="99500"/>
          </a:bodyPr>
          <a:lstStyle/>
          <a:p>
            <a:pPr marL="0">
              <a:lnSpc>
                <a:spcPct val="105000"/>
              </a:lnSpc>
              <a:spcBef>
                <a:spcPts val="901"/>
              </a:spcBef>
              <a:buNone/>
              <a:tabLst>
                <a:tab pos="0" algn="l"/>
              </a:tabLst>
            </a:pPr>
            <a:r>
              <a:rPr lang="en-US" sz="2000" b="0" strike="noStrike" spc="-1" dirty="0">
                <a:solidFill>
                  <a:srgbClr val="000000"/>
                </a:solidFill>
                <a:latin typeface="Century Gothic" panose="020B0502020202020204" pitchFamily="34" charset="0"/>
              </a:rPr>
              <a:t>Today, we'll take a closer look at our mission, product offerings, market analysis, sales trends, and future plans for growth. We hope to inspire you with our story and our commitment to sustainability and quality. Thank you for joining us.</a:t>
            </a:r>
            <a:endParaRPr lang="en-HK" sz="2000" b="0" strike="noStrike" spc="-1" dirty="0">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9">
                                            <p:txEl>
                                              <p:pRg st="0" end="0"/>
                                            </p:txEl>
                                          </p:spTgt>
                                        </p:tgtEl>
                                        <p:attrNameLst>
                                          <p:attrName>style.visibility</p:attrName>
                                        </p:attrNameLst>
                                      </p:cBhvr>
                                      <p:to>
                                        <p:strVal val="visible"/>
                                      </p:to>
                                    </p:set>
                                    <p:animEffect transition="in" filter="fade">
                                      <p:cBhvr>
                                        <p:cTn id="7" dur="500"/>
                                        <p:tgtEl>
                                          <p:spTgt spid="4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 name="Picture Placeholder 11" descr="Image of a slice of lemon in some water"/>
          <p:cNvPicPr/>
          <p:nvPr/>
        </p:nvPicPr>
        <p:blipFill>
          <a:blip r:embed="rId3"/>
          <a:stretch/>
        </p:blipFill>
        <p:spPr>
          <a:xfrm>
            <a:off x="746640" y="756360"/>
            <a:ext cx="10697760" cy="5348520"/>
          </a:xfrm>
          <a:prstGeom prst="rect">
            <a:avLst/>
          </a:prstGeom>
          <a:ln w="0">
            <a:noFill/>
          </a:ln>
        </p:spPr>
      </p:pic>
      <p:sp>
        <p:nvSpPr>
          <p:cNvPr id="491" name="PlaceHolder 1"/>
          <p:cNvSpPr>
            <a:spLocks noGrp="1"/>
          </p:cNvSpPr>
          <p:nvPr>
            <p:ph type="title"/>
          </p:nvPr>
        </p:nvSpPr>
        <p:spPr>
          <a:xfrm>
            <a:off x="7333560" y="2700000"/>
            <a:ext cx="3748320" cy="2796120"/>
          </a:xfrm>
          <a:prstGeom prst="rect">
            <a:avLst/>
          </a:prstGeom>
          <a:noFill/>
          <a:ln w="0">
            <a:noFill/>
          </a:ln>
        </p:spPr>
        <p:txBody>
          <a:bodyPr lIns="90000" tIns="45000" rIns="90000" bIns="45000" anchor="b">
            <a:normAutofit/>
          </a:bodyPr>
          <a:lstStyle/>
          <a:p>
            <a:pPr>
              <a:lnSpc>
                <a:spcPct val="95000"/>
              </a:lnSpc>
              <a:buNone/>
            </a:pPr>
            <a:r>
              <a:rPr lang="en-US" sz="6000" b="0" strike="noStrike" spc="-52" dirty="0">
                <a:solidFill>
                  <a:srgbClr val="000000"/>
                </a:solidFill>
                <a:latin typeface="Futura Md BT" panose="020B0602020204020303" pitchFamily="34" charset="0"/>
              </a:rPr>
              <a:t>Our</a:t>
            </a:r>
            <a:r>
              <a:rPr sz="6000" dirty="0">
                <a:latin typeface="Futura Md BT" panose="020B0602020204020303" pitchFamily="34" charset="0"/>
              </a:rPr>
              <a:t/>
            </a:r>
            <a:br>
              <a:rPr sz="6000" dirty="0">
                <a:latin typeface="Futura Md BT" panose="020B0602020204020303" pitchFamily="34" charset="0"/>
              </a:rPr>
            </a:br>
            <a:r>
              <a:rPr lang="en-US" sz="6000" b="0" strike="noStrike" spc="-52" dirty="0">
                <a:solidFill>
                  <a:srgbClr val="000000"/>
                </a:solidFill>
                <a:latin typeface="Futura Md BT" panose="020B0602020204020303" pitchFamily="34" charset="0"/>
              </a:rPr>
              <a:t>Products</a:t>
            </a:r>
            <a:endParaRPr lang="en-HK" sz="6000" b="0" strike="noStrike" spc="-1" dirty="0">
              <a:latin typeface="Futura Md BT" panose="020B06020202040203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PlaceHolder 1"/>
          <p:cNvSpPr>
            <a:spLocks noGrp="1"/>
          </p:cNvSpPr>
          <p:nvPr>
            <p:ph type="title"/>
          </p:nvPr>
        </p:nvSpPr>
        <p:spPr>
          <a:xfrm>
            <a:off x="1517760" y="1517760"/>
            <a:ext cx="9143280" cy="1343520"/>
          </a:xfrm>
          <a:prstGeom prst="rect">
            <a:avLst/>
          </a:prstGeom>
          <a:noFill/>
          <a:ln w="0">
            <a:noFill/>
          </a:ln>
        </p:spPr>
        <p:txBody>
          <a:bodyPr lIns="90000" tIns="45000" rIns="90000" bIns="45000" anchor="t">
            <a:noAutofit/>
          </a:bodyPr>
          <a:lstStyle/>
          <a:p>
            <a:pPr>
              <a:lnSpc>
                <a:spcPct val="95000"/>
              </a:lnSpc>
              <a:buNone/>
            </a:pPr>
            <a:r>
              <a:rPr lang="en-US" sz="4200" b="0" strike="noStrike" spc="-52" dirty="0">
                <a:solidFill>
                  <a:srgbClr val="000000"/>
                </a:solidFill>
                <a:latin typeface="Futura Md BT" panose="020B0602020204020303" pitchFamily="34" charset="0"/>
              </a:rPr>
              <a:t>Fruitful Fields products</a:t>
            </a:r>
            <a:endParaRPr lang="en-HK" sz="4200" b="0" strike="noStrike" spc="-1" dirty="0">
              <a:latin typeface="Futura Md BT" panose="020B0602020204020303" pitchFamily="34" charset="0"/>
            </a:endParaRPr>
          </a:p>
        </p:txBody>
      </p:sp>
      <p:sp>
        <p:nvSpPr>
          <p:cNvPr id="493" name="Content Placeholder 1"/>
          <p:cNvSpPr/>
          <p:nvPr/>
        </p:nvSpPr>
        <p:spPr>
          <a:xfrm>
            <a:off x="1536120" y="2631240"/>
            <a:ext cx="4564800" cy="31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8000"/>
          </a:bodyPr>
          <a:lstStyle/>
          <a:p>
            <a:pPr>
              <a:lnSpc>
                <a:spcPct val="105000"/>
              </a:lnSpc>
              <a:spcBef>
                <a:spcPts val="901"/>
              </a:spcBef>
              <a:buNone/>
              <a:tabLst>
                <a:tab pos="0" algn="l"/>
              </a:tabLst>
            </a:pPr>
            <a:r>
              <a:rPr lang="en-US" sz="2300" b="0" strike="noStrike" spc="-1" dirty="0">
                <a:solidFill>
                  <a:srgbClr val="000000"/>
                </a:solidFill>
                <a:latin typeface="Century Gothic" panose="020B0502020202020204" pitchFamily="34" charset="0"/>
              </a:rPr>
              <a:t>At Fruitful Fields, we take great pride in our high-quality fruit. We work closely with local farmers to source the freshest and most delicious produce available. Our products include a wide variety of fruits, such as apples, bananas, berries, cherries, grapes, mangoes, oranges, and more.</a:t>
            </a:r>
            <a:endParaRPr lang="en-HK" sz="2300" b="0" strike="noStrike" spc="-1" dirty="0">
              <a:latin typeface="Century Gothic" panose="020B0502020202020204" pitchFamily="34" charset="0"/>
            </a:endParaRPr>
          </a:p>
        </p:txBody>
      </p:sp>
      <p:sp>
        <p:nvSpPr>
          <p:cNvPr id="494" name="Content Placeholder 5"/>
          <p:cNvSpPr/>
          <p:nvPr/>
        </p:nvSpPr>
        <p:spPr>
          <a:xfrm>
            <a:off x="6472800" y="2631240"/>
            <a:ext cx="4564800" cy="31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0500" lnSpcReduction="20000"/>
          </a:bodyPr>
          <a:lstStyle/>
          <a:p>
            <a:pPr marL="432000" indent="-324000">
              <a:lnSpc>
                <a:spcPct val="105000"/>
              </a:lnSpc>
              <a:spcBef>
                <a:spcPts val="901"/>
              </a:spcBef>
              <a:buClr>
                <a:srgbClr val="FA2481"/>
              </a:buClr>
              <a:buFont typeface="Symbol"/>
              <a:buChar char=""/>
              <a:tabLst>
                <a:tab pos="0" algn="l"/>
              </a:tabLst>
            </a:pPr>
            <a:r>
              <a:rPr lang="en-US" sz="2300" b="0" strike="noStrike" spc="-1" dirty="0">
                <a:solidFill>
                  <a:srgbClr val="000000"/>
                </a:solidFill>
                <a:latin typeface="Century Gothic" panose="020B0502020202020204" pitchFamily="34" charset="0"/>
              </a:rPr>
              <a:t>Apples</a:t>
            </a:r>
            <a:endParaRPr lang="en-HK" sz="2300" b="0" strike="noStrike" spc="-1" dirty="0">
              <a:latin typeface="Century Gothic" panose="020B0502020202020204" pitchFamily="34" charset="0"/>
            </a:endParaRPr>
          </a:p>
          <a:p>
            <a:pPr marL="432000" indent="-324000">
              <a:lnSpc>
                <a:spcPct val="105000"/>
              </a:lnSpc>
              <a:spcBef>
                <a:spcPts val="901"/>
              </a:spcBef>
              <a:buClr>
                <a:srgbClr val="FA2481"/>
              </a:buClr>
              <a:buFont typeface="Symbol"/>
              <a:buChar char=""/>
              <a:tabLst>
                <a:tab pos="0" algn="l"/>
              </a:tabLst>
            </a:pPr>
            <a:r>
              <a:rPr lang="en-US" sz="2300" b="0" strike="noStrike" spc="-1" dirty="0">
                <a:solidFill>
                  <a:srgbClr val="000000"/>
                </a:solidFill>
                <a:latin typeface="Century Gothic" panose="020B0502020202020204" pitchFamily="34" charset="0"/>
              </a:rPr>
              <a:t>Bananas</a:t>
            </a:r>
            <a:endParaRPr lang="en-HK" sz="2300" b="0" strike="noStrike" spc="-1" dirty="0">
              <a:latin typeface="Century Gothic" panose="020B0502020202020204" pitchFamily="34" charset="0"/>
            </a:endParaRPr>
          </a:p>
          <a:p>
            <a:pPr marL="432000" indent="-324000">
              <a:lnSpc>
                <a:spcPct val="105000"/>
              </a:lnSpc>
              <a:spcBef>
                <a:spcPts val="901"/>
              </a:spcBef>
              <a:buClr>
                <a:srgbClr val="FA2481"/>
              </a:buClr>
              <a:buFont typeface="Symbol"/>
              <a:buChar char=""/>
              <a:tabLst>
                <a:tab pos="0" algn="l"/>
              </a:tabLst>
            </a:pPr>
            <a:r>
              <a:rPr lang="en-US" sz="2300" b="0" strike="noStrike" spc="-1" dirty="0">
                <a:solidFill>
                  <a:srgbClr val="000000"/>
                </a:solidFill>
                <a:latin typeface="Century Gothic" panose="020B0502020202020204" pitchFamily="34" charset="0"/>
              </a:rPr>
              <a:t>Berries (strawberries, blueberries, raspberries, etc.)</a:t>
            </a:r>
            <a:endParaRPr lang="en-HK" sz="2300" b="0" strike="noStrike" spc="-1" dirty="0">
              <a:latin typeface="Century Gothic" panose="020B0502020202020204" pitchFamily="34" charset="0"/>
            </a:endParaRPr>
          </a:p>
          <a:p>
            <a:pPr marL="432000" indent="-324000">
              <a:lnSpc>
                <a:spcPct val="105000"/>
              </a:lnSpc>
              <a:spcBef>
                <a:spcPts val="901"/>
              </a:spcBef>
              <a:buClr>
                <a:srgbClr val="FA2481"/>
              </a:buClr>
              <a:buFont typeface="Symbol"/>
              <a:buChar char=""/>
              <a:tabLst>
                <a:tab pos="0" algn="l"/>
              </a:tabLst>
            </a:pPr>
            <a:r>
              <a:rPr lang="en-US" sz="2300" b="0" strike="noStrike" spc="-1" dirty="0">
                <a:solidFill>
                  <a:srgbClr val="000000"/>
                </a:solidFill>
                <a:latin typeface="Century Gothic" panose="020B0502020202020204" pitchFamily="34" charset="0"/>
              </a:rPr>
              <a:t>Cherries</a:t>
            </a:r>
            <a:endParaRPr lang="en-HK" sz="2300" b="0" strike="noStrike" spc="-1" dirty="0">
              <a:latin typeface="Century Gothic" panose="020B0502020202020204" pitchFamily="34" charset="0"/>
            </a:endParaRPr>
          </a:p>
          <a:p>
            <a:pPr marL="432000" indent="-324000">
              <a:lnSpc>
                <a:spcPct val="105000"/>
              </a:lnSpc>
              <a:spcBef>
                <a:spcPts val="901"/>
              </a:spcBef>
              <a:buClr>
                <a:srgbClr val="FA2481"/>
              </a:buClr>
              <a:buFont typeface="Symbol"/>
              <a:buChar char=""/>
              <a:tabLst>
                <a:tab pos="0" algn="l"/>
              </a:tabLst>
            </a:pPr>
            <a:r>
              <a:rPr lang="en-US" sz="2300" b="0" strike="noStrike" spc="-1" dirty="0">
                <a:solidFill>
                  <a:srgbClr val="000000"/>
                </a:solidFill>
                <a:latin typeface="Century Gothic" panose="020B0502020202020204" pitchFamily="34" charset="0"/>
              </a:rPr>
              <a:t>Grapes</a:t>
            </a:r>
            <a:endParaRPr lang="en-HK" sz="2300" b="0" strike="noStrike" spc="-1" dirty="0">
              <a:latin typeface="Century Gothic" panose="020B0502020202020204" pitchFamily="34" charset="0"/>
            </a:endParaRPr>
          </a:p>
          <a:p>
            <a:pPr marL="432000" indent="-324000">
              <a:lnSpc>
                <a:spcPct val="105000"/>
              </a:lnSpc>
              <a:spcBef>
                <a:spcPts val="901"/>
              </a:spcBef>
              <a:buClr>
                <a:srgbClr val="FA2481"/>
              </a:buClr>
              <a:buFont typeface="Symbol"/>
              <a:buChar char=""/>
              <a:tabLst>
                <a:tab pos="0" algn="l"/>
              </a:tabLst>
            </a:pPr>
            <a:r>
              <a:rPr lang="en-US" sz="2300" b="0" strike="noStrike" spc="-1" dirty="0">
                <a:solidFill>
                  <a:srgbClr val="000000"/>
                </a:solidFill>
                <a:latin typeface="Century Gothic" panose="020B0502020202020204" pitchFamily="34" charset="0"/>
              </a:rPr>
              <a:t>Mangoes</a:t>
            </a:r>
            <a:endParaRPr lang="en-HK" sz="2300" b="0" strike="noStrike" spc="-1" dirty="0">
              <a:latin typeface="Century Gothic" panose="020B0502020202020204" pitchFamily="34" charset="0"/>
            </a:endParaRPr>
          </a:p>
          <a:p>
            <a:pPr marL="432000" indent="-324000">
              <a:lnSpc>
                <a:spcPct val="105000"/>
              </a:lnSpc>
              <a:spcBef>
                <a:spcPts val="901"/>
              </a:spcBef>
              <a:buClr>
                <a:srgbClr val="FA2481"/>
              </a:buClr>
              <a:buFont typeface="Symbol"/>
              <a:buChar char=""/>
              <a:tabLst>
                <a:tab pos="0" algn="l"/>
              </a:tabLst>
            </a:pPr>
            <a:r>
              <a:rPr lang="en-US" sz="2300" b="0" strike="noStrike" spc="-1" dirty="0">
                <a:solidFill>
                  <a:srgbClr val="000000"/>
                </a:solidFill>
                <a:latin typeface="Century Gothic" panose="020B0502020202020204" pitchFamily="34" charset="0"/>
              </a:rPr>
              <a:t>Oranges</a:t>
            </a:r>
            <a:endParaRPr lang="en-HK" sz="2300" b="0" strike="noStrike" spc="-1" dirty="0">
              <a:latin typeface="Century Gothic" panose="020B0502020202020204" pitchFamily="34" charset="0"/>
            </a:endParaRPr>
          </a:p>
          <a:p>
            <a:pPr marL="432000" indent="-324000">
              <a:lnSpc>
                <a:spcPct val="105000"/>
              </a:lnSpc>
              <a:spcBef>
                <a:spcPts val="901"/>
              </a:spcBef>
              <a:buClr>
                <a:srgbClr val="FA2481"/>
              </a:buClr>
              <a:buFont typeface="Symbol"/>
              <a:buChar char=""/>
              <a:tabLst>
                <a:tab pos="0" algn="l"/>
              </a:tabLst>
            </a:pPr>
            <a:r>
              <a:rPr lang="en-US" sz="2300" b="0" strike="noStrike" spc="-1" dirty="0">
                <a:solidFill>
                  <a:srgbClr val="000000"/>
                </a:solidFill>
                <a:latin typeface="Century Gothic" panose="020B0502020202020204" pitchFamily="34" charset="0"/>
              </a:rPr>
              <a:t>Pineapples</a:t>
            </a:r>
            <a:endParaRPr lang="en-HK" sz="2300" b="0" strike="noStrike" spc="-1" dirty="0">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3"/>
                                        </p:tgtEl>
                                        <p:attrNameLst>
                                          <p:attrName>style.visibility</p:attrName>
                                        </p:attrNameLst>
                                      </p:cBhvr>
                                      <p:to>
                                        <p:strVal val="visible"/>
                                      </p:to>
                                    </p:set>
                                    <p:animEffect transition="in" filter="fade">
                                      <p:cBhvr>
                                        <p:cTn id="7" dur="500"/>
                                        <p:tgtEl>
                                          <p:spTgt spid="4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94">
                                            <p:txEl>
                                              <p:pRg st="0" end="0"/>
                                            </p:txEl>
                                          </p:spTgt>
                                        </p:tgtEl>
                                        <p:attrNameLst>
                                          <p:attrName>style.visibility</p:attrName>
                                        </p:attrNameLst>
                                      </p:cBhvr>
                                      <p:to>
                                        <p:strVal val="visible"/>
                                      </p:to>
                                    </p:set>
                                    <p:anim calcmode="lin" valueType="num">
                                      <p:cBhvr additive="base">
                                        <p:cTn id="12" dur="500" fill="hold"/>
                                        <p:tgtEl>
                                          <p:spTgt spid="49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94">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494">
                                            <p:txEl>
                                              <p:pRg st="1" end="1"/>
                                            </p:txEl>
                                          </p:spTgt>
                                        </p:tgtEl>
                                        <p:attrNameLst>
                                          <p:attrName>style.visibility</p:attrName>
                                        </p:attrNameLst>
                                      </p:cBhvr>
                                      <p:to>
                                        <p:strVal val="visible"/>
                                      </p:to>
                                    </p:set>
                                    <p:anim calcmode="lin" valueType="num">
                                      <p:cBhvr additive="base">
                                        <p:cTn id="17" dur="500" fill="hold"/>
                                        <p:tgtEl>
                                          <p:spTgt spid="494">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94">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494">
                                            <p:txEl>
                                              <p:pRg st="2" end="2"/>
                                            </p:txEl>
                                          </p:spTgt>
                                        </p:tgtEl>
                                        <p:attrNameLst>
                                          <p:attrName>style.visibility</p:attrName>
                                        </p:attrNameLst>
                                      </p:cBhvr>
                                      <p:to>
                                        <p:strVal val="visible"/>
                                      </p:to>
                                    </p:set>
                                    <p:anim calcmode="lin" valueType="num">
                                      <p:cBhvr additive="base">
                                        <p:cTn id="22" dur="500" fill="hold"/>
                                        <p:tgtEl>
                                          <p:spTgt spid="494">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94">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494">
                                            <p:txEl>
                                              <p:pRg st="3" end="3"/>
                                            </p:txEl>
                                          </p:spTgt>
                                        </p:tgtEl>
                                        <p:attrNameLst>
                                          <p:attrName>style.visibility</p:attrName>
                                        </p:attrNameLst>
                                      </p:cBhvr>
                                      <p:to>
                                        <p:strVal val="visible"/>
                                      </p:to>
                                    </p:set>
                                    <p:anim calcmode="lin" valueType="num">
                                      <p:cBhvr additive="base">
                                        <p:cTn id="27" dur="500" fill="hold"/>
                                        <p:tgtEl>
                                          <p:spTgt spid="494">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94">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494">
                                            <p:txEl>
                                              <p:pRg st="4" end="4"/>
                                            </p:txEl>
                                          </p:spTgt>
                                        </p:tgtEl>
                                        <p:attrNameLst>
                                          <p:attrName>style.visibility</p:attrName>
                                        </p:attrNameLst>
                                      </p:cBhvr>
                                      <p:to>
                                        <p:strVal val="visible"/>
                                      </p:to>
                                    </p:set>
                                    <p:anim calcmode="lin" valueType="num">
                                      <p:cBhvr additive="base">
                                        <p:cTn id="32" dur="500" fill="hold"/>
                                        <p:tgtEl>
                                          <p:spTgt spid="494">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94">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nodeType="afterEffect">
                                  <p:stCondLst>
                                    <p:cond delay="0"/>
                                  </p:stCondLst>
                                  <p:childTnLst>
                                    <p:set>
                                      <p:cBhvr>
                                        <p:cTn id="36" dur="1" fill="hold">
                                          <p:stCondLst>
                                            <p:cond delay="0"/>
                                          </p:stCondLst>
                                        </p:cTn>
                                        <p:tgtEl>
                                          <p:spTgt spid="494">
                                            <p:txEl>
                                              <p:pRg st="5" end="5"/>
                                            </p:txEl>
                                          </p:spTgt>
                                        </p:tgtEl>
                                        <p:attrNameLst>
                                          <p:attrName>style.visibility</p:attrName>
                                        </p:attrNameLst>
                                      </p:cBhvr>
                                      <p:to>
                                        <p:strVal val="visible"/>
                                      </p:to>
                                    </p:set>
                                    <p:anim calcmode="lin" valueType="num">
                                      <p:cBhvr additive="base">
                                        <p:cTn id="37" dur="500" fill="hold"/>
                                        <p:tgtEl>
                                          <p:spTgt spid="49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94">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2" fill="hold" nodeType="afterEffect">
                                  <p:stCondLst>
                                    <p:cond delay="0"/>
                                  </p:stCondLst>
                                  <p:childTnLst>
                                    <p:set>
                                      <p:cBhvr>
                                        <p:cTn id="41" dur="1" fill="hold">
                                          <p:stCondLst>
                                            <p:cond delay="0"/>
                                          </p:stCondLst>
                                        </p:cTn>
                                        <p:tgtEl>
                                          <p:spTgt spid="494">
                                            <p:txEl>
                                              <p:pRg st="6" end="6"/>
                                            </p:txEl>
                                          </p:spTgt>
                                        </p:tgtEl>
                                        <p:attrNameLst>
                                          <p:attrName>style.visibility</p:attrName>
                                        </p:attrNameLst>
                                      </p:cBhvr>
                                      <p:to>
                                        <p:strVal val="visible"/>
                                      </p:to>
                                    </p:set>
                                    <p:anim calcmode="lin" valueType="num">
                                      <p:cBhvr additive="base">
                                        <p:cTn id="42" dur="500" fill="hold"/>
                                        <p:tgtEl>
                                          <p:spTgt spid="494">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494">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494">
                                            <p:txEl>
                                              <p:pRg st="7" end="7"/>
                                            </p:txEl>
                                          </p:spTgt>
                                        </p:tgtEl>
                                        <p:attrNameLst>
                                          <p:attrName>style.visibility</p:attrName>
                                        </p:attrNameLst>
                                      </p:cBhvr>
                                      <p:to>
                                        <p:strVal val="visible"/>
                                      </p:to>
                                    </p:set>
                                    <p:anim calcmode="lin" valueType="num">
                                      <p:cBhvr additive="base">
                                        <p:cTn id="47" dur="500" fill="hold"/>
                                        <p:tgtEl>
                                          <p:spTgt spid="494">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9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 name="Picture Placeholder 5" descr="Image of a glass of water with orange slices and blueberries&#10;"/>
          <p:cNvPicPr/>
          <p:nvPr/>
        </p:nvPicPr>
        <p:blipFill>
          <a:blip r:embed="rId2"/>
          <a:stretch/>
        </p:blipFill>
        <p:spPr>
          <a:xfrm>
            <a:off x="758880" y="749880"/>
            <a:ext cx="10743480" cy="5394240"/>
          </a:xfrm>
          <a:prstGeom prst="rect">
            <a:avLst/>
          </a:prstGeom>
          <a:ln w="0">
            <a:noFill/>
          </a:ln>
        </p:spPr>
      </p:pic>
      <p:sp>
        <p:nvSpPr>
          <p:cNvPr id="496" name="PlaceHolder 1"/>
          <p:cNvSpPr>
            <a:spLocks noGrp="1"/>
          </p:cNvSpPr>
          <p:nvPr>
            <p:ph type="title"/>
          </p:nvPr>
        </p:nvSpPr>
        <p:spPr>
          <a:xfrm>
            <a:off x="6611040" y="1517760"/>
            <a:ext cx="4479840" cy="2796120"/>
          </a:xfrm>
          <a:prstGeom prst="rect">
            <a:avLst/>
          </a:prstGeom>
          <a:noFill/>
          <a:ln w="0">
            <a:noFill/>
          </a:ln>
        </p:spPr>
        <p:txBody>
          <a:bodyPr lIns="90000" tIns="45000" rIns="90000" bIns="45000" anchor="ctr">
            <a:noAutofit/>
          </a:bodyPr>
          <a:lstStyle/>
          <a:p>
            <a:pPr>
              <a:lnSpc>
                <a:spcPct val="95000"/>
              </a:lnSpc>
              <a:buNone/>
            </a:pPr>
            <a:r>
              <a:rPr lang="en-US" sz="3200" b="0" strike="noStrike" spc="-52" dirty="0">
                <a:solidFill>
                  <a:srgbClr val="000000"/>
                </a:solidFill>
                <a:latin typeface="Futura Md BT" panose="020B0602020204020303" pitchFamily="34" charset="0"/>
              </a:rPr>
              <a:t>"From our orchards to your table, Fruitful Fields is committed to providing the freshest and most delicious fruit possible."</a:t>
            </a:r>
            <a:endParaRPr lang="en-HK" sz="3200" b="0" strike="noStrike" spc="-1" dirty="0">
              <a:latin typeface="Futura Md BT" panose="020B06020202040203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6"/>
                                        </p:tgtEl>
                                        <p:attrNameLst>
                                          <p:attrName>style.visibility</p:attrName>
                                        </p:attrNameLst>
                                      </p:cBhvr>
                                      <p:to>
                                        <p:strVal val="visible"/>
                                      </p:to>
                                    </p:set>
                                    <p:animEffect transition="in" filter="fade">
                                      <p:cBhvr>
                                        <p:cTn id="7" dur="5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PlaceHolder 1"/>
          <p:cNvSpPr>
            <a:spLocks noGrp="1"/>
          </p:cNvSpPr>
          <p:nvPr>
            <p:ph type="title"/>
          </p:nvPr>
        </p:nvSpPr>
        <p:spPr>
          <a:xfrm>
            <a:off x="1517760" y="1517760"/>
            <a:ext cx="9143280" cy="1343520"/>
          </a:xfrm>
          <a:prstGeom prst="rect">
            <a:avLst/>
          </a:prstGeom>
          <a:noFill/>
          <a:ln w="0">
            <a:noFill/>
          </a:ln>
        </p:spPr>
        <p:txBody>
          <a:bodyPr lIns="90000" tIns="45000" rIns="90000" bIns="45000" anchor="t">
            <a:noAutofit/>
          </a:bodyPr>
          <a:lstStyle/>
          <a:p>
            <a:pPr>
              <a:lnSpc>
                <a:spcPct val="95000"/>
              </a:lnSpc>
              <a:buNone/>
            </a:pPr>
            <a:r>
              <a:rPr lang="en-US" sz="4200" b="0" strike="noStrike" spc="-52" dirty="0">
                <a:solidFill>
                  <a:srgbClr val="000000"/>
                </a:solidFill>
                <a:latin typeface="Futura Md BT" panose="020B0602020204020303" pitchFamily="34" charset="0"/>
              </a:rPr>
              <a:t>Our Team</a:t>
            </a:r>
            <a:endParaRPr lang="en-HK" sz="4200" b="0" strike="noStrike" spc="-1" dirty="0">
              <a:latin typeface="Futura Md BT" panose="020B0602020204020303" pitchFamily="34" charset="0"/>
            </a:endParaRPr>
          </a:p>
        </p:txBody>
      </p:sp>
      <p:pic>
        <p:nvPicPr>
          <p:cNvPr id="498" name="Picture Placeholder 15" descr="Headshot"/>
          <p:cNvPicPr/>
          <p:nvPr/>
        </p:nvPicPr>
        <p:blipFill>
          <a:blip r:embed="rId2"/>
          <a:stretch/>
        </p:blipFill>
        <p:spPr>
          <a:xfrm>
            <a:off x="1504800" y="2861640"/>
            <a:ext cx="1828080" cy="1992600"/>
          </a:xfrm>
          <a:prstGeom prst="rect">
            <a:avLst/>
          </a:prstGeom>
          <a:ln w="0">
            <a:noFill/>
          </a:ln>
        </p:spPr>
      </p:pic>
      <p:sp>
        <p:nvSpPr>
          <p:cNvPr id="499" name="PlaceHolder 2"/>
          <p:cNvSpPr>
            <a:spLocks noGrp="1"/>
          </p:cNvSpPr>
          <p:nvPr>
            <p:ph/>
          </p:nvPr>
        </p:nvSpPr>
        <p:spPr>
          <a:xfrm>
            <a:off x="1508760" y="4855320"/>
            <a:ext cx="1828080" cy="593640"/>
          </a:xfrm>
          <a:prstGeom prst="rect">
            <a:avLst/>
          </a:prstGeom>
          <a:noFill/>
          <a:ln w="0">
            <a:noFill/>
          </a:ln>
        </p:spPr>
        <p:txBody>
          <a:bodyPr lIns="90000" tIns="45000" rIns="90000" bIns="45000" anchor="b">
            <a:noAutofit/>
          </a:bodyPr>
          <a:lstStyle/>
          <a:p>
            <a:pPr algn="ctr">
              <a:lnSpc>
                <a:spcPct val="105000"/>
              </a:lnSpc>
              <a:spcBef>
                <a:spcPts val="901"/>
              </a:spcBef>
              <a:buNone/>
              <a:tabLst>
                <a:tab pos="0" algn="l"/>
              </a:tabLst>
            </a:pPr>
            <a:r>
              <a:rPr lang="en-US" sz="2000" b="1" strike="noStrike" spc="-1" dirty="0">
                <a:solidFill>
                  <a:srgbClr val="000000"/>
                </a:solidFill>
                <a:latin typeface="Futura Md BT" panose="020B0602020204020303" pitchFamily="34" charset="0"/>
              </a:rPr>
              <a:t>David Lee</a:t>
            </a:r>
            <a:endParaRPr lang="en-HK" sz="2000" b="0" strike="noStrike" spc="-1" dirty="0">
              <a:latin typeface="Futura Md BT" panose="020B0602020204020303" pitchFamily="34" charset="0"/>
            </a:endParaRPr>
          </a:p>
        </p:txBody>
      </p:sp>
      <p:sp>
        <p:nvSpPr>
          <p:cNvPr id="500" name="PlaceHolder 3"/>
          <p:cNvSpPr>
            <a:spLocks noGrp="1"/>
          </p:cNvSpPr>
          <p:nvPr>
            <p:ph/>
          </p:nvPr>
        </p:nvSpPr>
        <p:spPr>
          <a:xfrm>
            <a:off x="1375963" y="5468040"/>
            <a:ext cx="2085754" cy="593640"/>
          </a:xfrm>
          <a:prstGeom prst="rect">
            <a:avLst/>
          </a:prstGeom>
          <a:noFill/>
          <a:ln w="0">
            <a:noFill/>
          </a:ln>
        </p:spPr>
        <p:txBody>
          <a:bodyPr lIns="90000" tIns="45000" rIns="90000" bIns="45000" anchor="t">
            <a:noAutofit/>
          </a:bodyPr>
          <a:lstStyle/>
          <a:p>
            <a:pPr algn="ctr">
              <a:lnSpc>
                <a:spcPct val="105000"/>
              </a:lnSpc>
              <a:spcBef>
                <a:spcPts val="901"/>
              </a:spcBef>
              <a:buNone/>
              <a:tabLst>
                <a:tab pos="0" algn="l"/>
              </a:tabLst>
            </a:pPr>
            <a:r>
              <a:rPr lang="en-US" sz="1200" b="0" strike="noStrike" spc="-1" dirty="0">
                <a:solidFill>
                  <a:srgbClr val="000000"/>
                </a:solidFill>
                <a:latin typeface="Century Gothic" panose="020B0502020202020204" pitchFamily="34" charset="0"/>
              </a:rPr>
              <a:t>Sales Manager</a:t>
            </a:r>
            <a:endParaRPr lang="en-HK" sz="1200" b="0" strike="noStrike" spc="-1" dirty="0">
              <a:latin typeface="Century Gothic" panose="020B0502020202020204" pitchFamily="34" charset="0"/>
            </a:endParaRPr>
          </a:p>
        </p:txBody>
      </p:sp>
      <p:pic>
        <p:nvPicPr>
          <p:cNvPr id="501" name="Picture Placeholder 17" descr="Headshot"/>
          <p:cNvPicPr/>
          <p:nvPr/>
        </p:nvPicPr>
        <p:blipFill>
          <a:blip r:embed="rId3"/>
          <a:stretch/>
        </p:blipFill>
        <p:spPr>
          <a:xfrm>
            <a:off x="3953520" y="2861640"/>
            <a:ext cx="1828080" cy="1992600"/>
          </a:xfrm>
          <a:prstGeom prst="rect">
            <a:avLst/>
          </a:prstGeom>
          <a:ln w="0">
            <a:noFill/>
          </a:ln>
        </p:spPr>
      </p:pic>
      <p:sp>
        <p:nvSpPr>
          <p:cNvPr id="502" name="PlaceHolder 4"/>
          <p:cNvSpPr>
            <a:spLocks noGrp="1"/>
          </p:cNvSpPr>
          <p:nvPr>
            <p:ph/>
          </p:nvPr>
        </p:nvSpPr>
        <p:spPr>
          <a:xfrm>
            <a:off x="3942720" y="4854960"/>
            <a:ext cx="1828080" cy="593640"/>
          </a:xfrm>
          <a:prstGeom prst="rect">
            <a:avLst/>
          </a:prstGeom>
          <a:noFill/>
          <a:ln w="0">
            <a:noFill/>
          </a:ln>
        </p:spPr>
        <p:txBody>
          <a:bodyPr lIns="90000" tIns="45000" rIns="90000" bIns="45000" anchor="b">
            <a:noAutofit/>
          </a:bodyPr>
          <a:lstStyle/>
          <a:p>
            <a:pPr algn="ctr">
              <a:lnSpc>
                <a:spcPct val="105000"/>
              </a:lnSpc>
              <a:spcBef>
                <a:spcPts val="901"/>
              </a:spcBef>
              <a:buNone/>
              <a:tabLst>
                <a:tab pos="0" algn="l"/>
              </a:tabLst>
            </a:pPr>
            <a:r>
              <a:rPr lang="en-US" sz="2000" b="1" strike="noStrike" spc="-1">
                <a:solidFill>
                  <a:srgbClr val="000000"/>
                </a:solidFill>
                <a:latin typeface="Futura Md BT" panose="020B0602020204020303" pitchFamily="34" charset="0"/>
              </a:rPr>
              <a:t>Maria Perez</a:t>
            </a:r>
            <a:endParaRPr lang="en-HK" sz="2000" b="0" strike="noStrike" spc="-1">
              <a:latin typeface="Futura Md BT" panose="020B0602020204020303" pitchFamily="34" charset="0"/>
            </a:endParaRPr>
          </a:p>
        </p:txBody>
      </p:sp>
      <p:sp>
        <p:nvSpPr>
          <p:cNvPr id="503" name="PlaceHolder 5"/>
          <p:cNvSpPr>
            <a:spLocks noGrp="1"/>
          </p:cNvSpPr>
          <p:nvPr>
            <p:ph/>
          </p:nvPr>
        </p:nvSpPr>
        <p:spPr>
          <a:xfrm>
            <a:off x="3813883" y="5462640"/>
            <a:ext cx="2085754" cy="593640"/>
          </a:xfrm>
          <a:prstGeom prst="rect">
            <a:avLst/>
          </a:prstGeom>
          <a:noFill/>
          <a:ln w="0">
            <a:noFill/>
          </a:ln>
        </p:spPr>
        <p:txBody>
          <a:bodyPr lIns="90000" tIns="45000" rIns="90000" bIns="45000" anchor="t">
            <a:noAutofit/>
          </a:bodyPr>
          <a:lstStyle/>
          <a:p>
            <a:pPr algn="ctr">
              <a:lnSpc>
                <a:spcPct val="105000"/>
              </a:lnSpc>
              <a:spcBef>
                <a:spcPts val="901"/>
              </a:spcBef>
              <a:buNone/>
              <a:tabLst>
                <a:tab pos="0" algn="l"/>
              </a:tabLst>
            </a:pPr>
            <a:r>
              <a:rPr lang="en-US" sz="1200" b="0" strike="noStrike" spc="-1">
                <a:solidFill>
                  <a:srgbClr val="000000"/>
                </a:solidFill>
                <a:latin typeface="Century Gothic" panose="020B0502020202020204" pitchFamily="34" charset="0"/>
              </a:rPr>
              <a:t>Marketing Coordinator</a:t>
            </a:r>
            <a:endParaRPr lang="en-HK" sz="1200" b="0" strike="noStrike" spc="-1">
              <a:latin typeface="Century Gothic" panose="020B0502020202020204" pitchFamily="34" charset="0"/>
            </a:endParaRPr>
          </a:p>
        </p:txBody>
      </p:sp>
      <p:pic>
        <p:nvPicPr>
          <p:cNvPr id="504" name="Picture Placeholder 19" descr="Headshot"/>
          <p:cNvPicPr/>
          <p:nvPr/>
        </p:nvPicPr>
        <p:blipFill>
          <a:blip r:embed="rId4"/>
          <a:stretch/>
        </p:blipFill>
        <p:spPr>
          <a:xfrm>
            <a:off x="6391800" y="2861640"/>
            <a:ext cx="1828080" cy="1992600"/>
          </a:xfrm>
          <a:prstGeom prst="rect">
            <a:avLst/>
          </a:prstGeom>
          <a:ln w="0">
            <a:noFill/>
          </a:ln>
        </p:spPr>
      </p:pic>
      <p:sp>
        <p:nvSpPr>
          <p:cNvPr id="505" name="PlaceHolder 6"/>
          <p:cNvSpPr>
            <a:spLocks noGrp="1"/>
          </p:cNvSpPr>
          <p:nvPr>
            <p:ph/>
          </p:nvPr>
        </p:nvSpPr>
        <p:spPr>
          <a:xfrm>
            <a:off x="6391800" y="4855320"/>
            <a:ext cx="1828080" cy="593640"/>
          </a:xfrm>
          <a:prstGeom prst="rect">
            <a:avLst/>
          </a:prstGeom>
          <a:noFill/>
          <a:ln w="0">
            <a:noFill/>
          </a:ln>
        </p:spPr>
        <p:txBody>
          <a:bodyPr lIns="90000" tIns="45000" rIns="90000" bIns="45000" anchor="b">
            <a:noAutofit/>
          </a:bodyPr>
          <a:lstStyle/>
          <a:p>
            <a:pPr algn="ctr">
              <a:lnSpc>
                <a:spcPct val="105000"/>
              </a:lnSpc>
              <a:spcBef>
                <a:spcPts val="901"/>
              </a:spcBef>
              <a:buNone/>
              <a:tabLst>
                <a:tab pos="0" algn="l"/>
              </a:tabLst>
            </a:pPr>
            <a:r>
              <a:rPr lang="en-US" sz="2000" b="1" strike="noStrike" spc="-1" dirty="0" smtClean="0">
                <a:solidFill>
                  <a:srgbClr val="000000"/>
                </a:solidFill>
                <a:latin typeface="Futura Md BT" panose="020B0602020204020303" pitchFamily="34" charset="0"/>
              </a:rPr>
              <a:t>Rachel Chen </a:t>
            </a:r>
            <a:endParaRPr lang="en-HK" sz="2000" b="0" strike="noStrike" spc="-1" dirty="0">
              <a:latin typeface="Futura Md BT" panose="020B0602020204020303" pitchFamily="34" charset="0"/>
            </a:endParaRPr>
          </a:p>
        </p:txBody>
      </p:sp>
      <p:sp>
        <p:nvSpPr>
          <p:cNvPr id="506" name="PlaceHolder 7"/>
          <p:cNvSpPr>
            <a:spLocks noGrp="1"/>
          </p:cNvSpPr>
          <p:nvPr>
            <p:ph/>
          </p:nvPr>
        </p:nvSpPr>
        <p:spPr>
          <a:xfrm>
            <a:off x="6262963" y="5468040"/>
            <a:ext cx="2085754" cy="593640"/>
          </a:xfrm>
          <a:prstGeom prst="rect">
            <a:avLst/>
          </a:prstGeom>
          <a:noFill/>
          <a:ln w="0">
            <a:noFill/>
          </a:ln>
        </p:spPr>
        <p:txBody>
          <a:bodyPr lIns="90000" tIns="45000" rIns="90000" bIns="45000" anchor="t">
            <a:noAutofit/>
          </a:bodyPr>
          <a:lstStyle/>
          <a:p>
            <a:pPr algn="ctr">
              <a:lnSpc>
                <a:spcPct val="105000"/>
              </a:lnSpc>
              <a:spcBef>
                <a:spcPts val="901"/>
              </a:spcBef>
              <a:buNone/>
              <a:tabLst>
                <a:tab pos="0" algn="l"/>
              </a:tabLst>
            </a:pPr>
            <a:r>
              <a:rPr lang="en-US" sz="1200" b="0" strike="noStrike" spc="-1">
                <a:solidFill>
                  <a:srgbClr val="000000"/>
                </a:solidFill>
                <a:latin typeface="Century Gothic" panose="020B0502020202020204" pitchFamily="34" charset="0"/>
              </a:rPr>
              <a:t>Operations Manager</a:t>
            </a:r>
            <a:endParaRPr lang="en-HK" sz="1200" b="0" strike="noStrike" spc="-1">
              <a:latin typeface="Century Gothic" panose="020B0502020202020204" pitchFamily="34" charset="0"/>
            </a:endParaRPr>
          </a:p>
        </p:txBody>
      </p:sp>
      <p:pic>
        <p:nvPicPr>
          <p:cNvPr id="507" name="Picture Placeholder 21" descr="Headshot"/>
          <p:cNvPicPr/>
          <p:nvPr/>
        </p:nvPicPr>
        <p:blipFill>
          <a:blip r:embed="rId5"/>
          <a:stretch/>
        </p:blipFill>
        <p:spPr>
          <a:xfrm>
            <a:off x="8832960" y="2862000"/>
            <a:ext cx="1828080" cy="1992600"/>
          </a:xfrm>
          <a:prstGeom prst="rect">
            <a:avLst/>
          </a:prstGeom>
          <a:ln w="0">
            <a:noFill/>
          </a:ln>
        </p:spPr>
      </p:pic>
      <p:sp>
        <p:nvSpPr>
          <p:cNvPr id="508" name="PlaceHolder 8"/>
          <p:cNvSpPr>
            <a:spLocks noGrp="1"/>
          </p:cNvSpPr>
          <p:nvPr>
            <p:ph/>
          </p:nvPr>
        </p:nvSpPr>
        <p:spPr>
          <a:xfrm>
            <a:off x="8825760" y="4855680"/>
            <a:ext cx="1828080" cy="593640"/>
          </a:xfrm>
          <a:prstGeom prst="rect">
            <a:avLst/>
          </a:prstGeom>
          <a:noFill/>
          <a:ln w="0">
            <a:noFill/>
          </a:ln>
        </p:spPr>
        <p:txBody>
          <a:bodyPr lIns="90000" tIns="45000" rIns="90000" bIns="45000" anchor="b">
            <a:noAutofit/>
          </a:bodyPr>
          <a:lstStyle/>
          <a:p>
            <a:pPr algn="ctr">
              <a:lnSpc>
                <a:spcPct val="105000"/>
              </a:lnSpc>
              <a:spcBef>
                <a:spcPts val="901"/>
              </a:spcBef>
              <a:buNone/>
              <a:tabLst>
                <a:tab pos="0" algn="l"/>
              </a:tabLst>
            </a:pPr>
            <a:r>
              <a:rPr lang="en-US" sz="2000" b="1" strike="noStrike" spc="-1" dirty="0" smtClean="0">
                <a:solidFill>
                  <a:srgbClr val="000000"/>
                </a:solidFill>
                <a:latin typeface="Futura Md BT" panose="020B0602020204020303" pitchFamily="34" charset="0"/>
              </a:rPr>
              <a:t>John Kim</a:t>
            </a:r>
            <a:endParaRPr lang="en-HK" sz="2000" b="0" strike="noStrike" spc="-1" dirty="0">
              <a:latin typeface="Futura Md BT" panose="020B0602020204020303" pitchFamily="34" charset="0"/>
            </a:endParaRPr>
          </a:p>
        </p:txBody>
      </p:sp>
      <p:sp>
        <p:nvSpPr>
          <p:cNvPr id="509" name="PlaceHolder 9"/>
          <p:cNvSpPr>
            <a:spLocks noGrp="1"/>
          </p:cNvSpPr>
          <p:nvPr>
            <p:ph/>
          </p:nvPr>
        </p:nvSpPr>
        <p:spPr>
          <a:xfrm>
            <a:off x="8696923" y="5468400"/>
            <a:ext cx="2085754" cy="593640"/>
          </a:xfrm>
          <a:prstGeom prst="rect">
            <a:avLst/>
          </a:prstGeom>
          <a:noFill/>
          <a:ln w="0">
            <a:noFill/>
          </a:ln>
        </p:spPr>
        <p:txBody>
          <a:bodyPr lIns="90000" tIns="45000" rIns="90000" bIns="45000" anchor="t">
            <a:noAutofit/>
          </a:bodyPr>
          <a:lstStyle/>
          <a:p>
            <a:pPr marL="0" algn="ctr">
              <a:lnSpc>
                <a:spcPct val="105000"/>
              </a:lnSpc>
              <a:spcBef>
                <a:spcPts val="901"/>
              </a:spcBef>
              <a:buNone/>
              <a:tabLst>
                <a:tab pos="0" algn="l"/>
              </a:tabLst>
            </a:pPr>
            <a:r>
              <a:rPr lang="en-US" sz="1200" b="0" strike="noStrike" spc="-1" dirty="0">
                <a:solidFill>
                  <a:srgbClr val="000000"/>
                </a:solidFill>
                <a:latin typeface="Century Gothic" panose="020B0502020202020204" pitchFamily="34" charset="0"/>
              </a:rPr>
              <a:t>Customer Service Representative</a:t>
            </a:r>
            <a:endParaRPr lang="en-HK" sz="1200" b="0" strike="noStrike" spc="-1" dirty="0">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animEffect transition="in" filter="wipe(down)">
                                      <p:cBhvr>
                                        <p:cTn id="7" dur="580">
                                          <p:stCondLst>
                                            <p:cond delay="0"/>
                                          </p:stCondLst>
                                        </p:cTn>
                                        <p:tgtEl>
                                          <p:spTgt spid="498"/>
                                        </p:tgtEl>
                                      </p:cBhvr>
                                    </p:animEffect>
                                    <p:anim calcmode="lin" valueType="num">
                                      <p:cBhvr>
                                        <p:cTn id="8" dur="1822" tmFilter="0,0; 0.14,0.36; 0.43,0.73; 0.71,0.91; 1.0,1.0">
                                          <p:stCondLst>
                                            <p:cond delay="0"/>
                                          </p:stCondLst>
                                        </p:cTn>
                                        <p:tgtEl>
                                          <p:spTgt spid="4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98"/>
                                        </p:tgtEl>
                                      </p:cBhvr>
                                      <p:to x="100000" y="60000"/>
                                    </p:animScale>
                                    <p:animScale>
                                      <p:cBhvr>
                                        <p:cTn id="14" dur="166" decel="50000">
                                          <p:stCondLst>
                                            <p:cond delay="676"/>
                                          </p:stCondLst>
                                        </p:cTn>
                                        <p:tgtEl>
                                          <p:spTgt spid="498"/>
                                        </p:tgtEl>
                                      </p:cBhvr>
                                      <p:to x="100000" y="100000"/>
                                    </p:animScale>
                                    <p:animScale>
                                      <p:cBhvr>
                                        <p:cTn id="15" dur="26">
                                          <p:stCondLst>
                                            <p:cond delay="1312"/>
                                          </p:stCondLst>
                                        </p:cTn>
                                        <p:tgtEl>
                                          <p:spTgt spid="498"/>
                                        </p:tgtEl>
                                      </p:cBhvr>
                                      <p:to x="100000" y="80000"/>
                                    </p:animScale>
                                    <p:animScale>
                                      <p:cBhvr>
                                        <p:cTn id="16" dur="166" decel="50000">
                                          <p:stCondLst>
                                            <p:cond delay="1338"/>
                                          </p:stCondLst>
                                        </p:cTn>
                                        <p:tgtEl>
                                          <p:spTgt spid="498"/>
                                        </p:tgtEl>
                                      </p:cBhvr>
                                      <p:to x="100000" y="100000"/>
                                    </p:animScale>
                                    <p:animScale>
                                      <p:cBhvr>
                                        <p:cTn id="17" dur="26">
                                          <p:stCondLst>
                                            <p:cond delay="1642"/>
                                          </p:stCondLst>
                                        </p:cTn>
                                        <p:tgtEl>
                                          <p:spTgt spid="498"/>
                                        </p:tgtEl>
                                      </p:cBhvr>
                                      <p:to x="100000" y="90000"/>
                                    </p:animScale>
                                    <p:animScale>
                                      <p:cBhvr>
                                        <p:cTn id="18" dur="166" decel="50000">
                                          <p:stCondLst>
                                            <p:cond delay="1668"/>
                                          </p:stCondLst>
                                        </p:cTn>
                                        <p:tgtEl>
                                          <p:spTgt spid="498"/>
                                        </p:tgtEl>
                                      </p:cBhvr>
                                      <p:to x="100000" y="100000"/>
                                    </p:animScale>
                                    <p:animScale>
                                      <p:cBhvr>
                                        <p:cTn id="19" dur="26">
                                          <p:stCondLst>
                                            <p:cond delay="1808"/>
                                          </p:stCondLst>
                                        </p:cTn>
                                        <p:tgtEl>
                                          <p:spTgt spid="498"/>
                                        </p:tgtEl>
                                      </p:cBhvr>
                                      <p:to x="100000" y="95000"/>
                                    </p:animScale>
                                    <p:animScale>
                                      <p:cBhvr>
                                        <p:cTn id="20" dur="166" decel="50000">
                                          <p:stCondLst>
                                            <p:cond delay="1834"/>
                                          </p:stCondLst>
                                        </p:cTn>
                                        <p:tgtEl>
                                          <p:spTgt spid="49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99">
                                            <p:txEl>
                                              <p:pRg st="0" end="0"/>
                                            </p:txEl>
                                          </p:spTgt>
                                        </p:tgtEl>
                                        <p:attrNameLst>
                                          <p:attrName>style.visibility</p:attrName>
                                        </p:attrNameLst>
                                      </p:cBhvr>
                                      <p:to>
                                        <p:strVal val="visible"/>
                                      </p:to>
                                    </p:set>
                                    <p:animEffect transition="in" filter="wipe(down)">
                                      <p:cBhvr>
                                        <p:cTn id="23" dur="580">
                                          <p:stCondLst>
                                            <p:cond delay="0"/>
                                          </p:stCondLst>
                                        </p:cTn>
                                        <p:tgtEl>
                                          <p:spTgt spid="499">
                                            <p:txEl>
                                              <p:pRg st="0" end="0"/>
                                            </p:txEl>
                                          </p:spTgt>
                                        </p:tgtEl>
                                      </p:cBhvr>
                                    </p:animEffect>
                                    <p:anim calcmode="lin" valueType="num">
                                      <p:cBhvr>
                                        <p:cTn id="24" dur="1822" tmFilter="0,0; 0.14,0.36; 0.43,0.73; 0.71,0.91; 1.0,1.0">
                                          <p:stCondLst>
                                            <p:cond delay="0"/>
                                          </p:stCondLst>
                                        </p:cTn>
                                        <p:tgtEl>
                                          <p:spTgt spid="499">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99">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99">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99">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99">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99">
                                            <p:txEl>
                                              <p:pRg st="0" end="0"/>
                                            </p:txEl>
                                          </p:spTgt>
                                        </p:tgtEl>
                                      </p:cBhvr>
                                      <p:to x="100000" y="60000"/>
                                    </p:animScale>
                                    <p:animScale>
                                      <p:cBhvr>
                                        <p:cTn id="30" dur="166" decel="50000">
                                          <p:stCondLst>
                                            <p:cond delay="676"/>
                                          </p:stCondLst>
                                        </p:cTn>
                                        <p:tgtEl>
                                          <p:spTgt spid="499">
                                            <p:txEl>
                                              <p:pRg st="0" end="0"/>
                                            </p:txEl>
                                          </p:spTgt>
                                        </p:tgtEl>
                                      </p:cBhvr>
                                      <p:to x="100000" y="100000"/>
                                    </p:animScale>
                                    <p:animScale>
                                      <p:cBhvr>
                                        <p:cTn id="31" dur="26">
                                          <p:stCondLst>
                                            <p:cond delay="1312"/>
                                          </p:stCondLst>
                                        </p:cTn>
                                        <p:tgtEl>
                                          <p:spTgt spid="499">
                                            <p:txEl>
                                              <p:pRg st="0" end="0"/>
                                            </p:txEl>
                                          </p:spTgt>
                                        </p:tgtEl>
                                      </p:cBhvr>
                                      <p:to x="100000" y="80000"/>
                                    </p:animScale>
                                    <p:animScale>
                                      <p:cBhvr>
                                        <p:cTn id="32" dur="166" decel="50000">
                                          <p:stCondLst>
                                            <p:cond delay="1338"/>
                                          </p:stCondLst>
                                        </p:cTn>
                                        <p:tgtEl>
                                          <p:spTgt spid="499">
                                            <p:txEl>
                                              <p:pRg st="0" end="0"/>
                                            </p:txEl>
                                          </p:spTgt>
                                        </p:tgtEl>
                                      </p:cBhvr>
                                      <p:to x="100000" y="100000"/>
                                    </p:animScale>
                                    <p:animScale>
                                      <p:cBhvr>
                                        <p:cTn id="33" dur="26">
                                          <p:stCondLst>
                                            <p:cond delay="1642"/>
                                          </p:stCondLst>
                                        </p:cTn>
                                        <p:tgtEl>
                                          <p:spTgt spid="499">
                                            <p:txEl>
                                              <p:pRg st="0" end="0"/>
                                            </p:txEl>
                                          </p:spTgt>
                                        </p:tgtEl>
                                      </p:cBhvr>
                                      <p:to x="100000" y="90000"/>
                                    </p:animScale>
                                    <p:animScale>
                                      <p:cBhvr>
                                        <p:cTn id="34" dur="166" decel="50000">
                                          <p:stCondLst>
                                            <p:cond delay="1668"/>
                                          </p:stCondLst>
                                        </p:cTn>
                                        <p:tgtEl>
                                          <p:spTgt spid="499">
                                            <p:txEl>
                                              <p:pRg st="0" end="0"/>
                                            </p:txEl>
                                          </p:spTgt>
                                        </p:tgtEl>
                                      </p:cBhvr>
                                      <p:to x="100000" y="100000"/>
                                    </p:animScale>
                                    <p:animScale>
                                      <p:cBhvr>
                                        <p:cTn id="35" dur="26">
                                          <p:stCondLst>
                                            <p:cond delay="1808"/>
                                          </p:stCondLst>
                                        </p:cTn>
                                        <p:tgtEl>
                                          <p:spTgt spid="499">
                                            <p:txEl>
                                              <p:pRg st="0" end="0"/>
                                            </p:txEl>
                                          </p:spTgt>
                                        </p:tgtEl>
                                      </p:cBhvr>
                                      <p:to x="100000" y="95000"/>
                                    </p:animScale>
                                    <p:animScale>
                                      <p:cBhvr>
                                        <p:cTn id="36" dur="166" decel="50000">
                                          <p:stCondLst>
                                            <p:cond delay="1834"/>
                                          </p:stCondLst>
                                        </p:cTn>
                                        <p:tgtEl>
                                          <p:spTgt spid="499">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00">
                                            <p:txEl>
                                              <p:pRg st="0" end="0"/>
                                            </p:txEl>
                                          </p:spTgt>
                                        </p:tgtEl>
                                        <p:attrNameLst>
                                          <p:attrName>style.visibility</p:attrName>
                                        </p:attrNameLst>
                                      </p:cBhvr>
                                      <p:to>
                                        <p:strVal val="visible"/>
                                      </p:to>
                                    </p:set>
                                    <p:animEffect transition="in" filter="wipe(down)">
                                      <p:cBhvr>
                                        <p:cTn id="39" dur="580">
                                          <p:stCondLst>
                                            <p:cond delay="0"/>
                                          </p:stCondLst>
                                        </p:cTn>
                                        <p:tgtEl>
                                          <p:spTgt spid="500">
                                            <p:txEl>
                                              <p:pRg st="0" end="0"/>
                                            </p:txEl>
                                          </p:spTgt>
                                        </p:tgtEl>
                                      </p:cBhvr>
                                    </p:animEffect>
                                    <p:anim calcmode="lin" valueType="num">
                                      <p:cBhvr>
                                        <p:cTn id="40" dur="1822" tmFilter="0,0; 0.14,0.36; 0.43,0.73; 0.71,0.91; 1.0,1.0">
                                          <p:stCondLst>
                                            <p:cond delay="0"/>
                                          </p:stCondLst>
                                        </p:cTn>
                                        <p:tgtEl>
                                          <p:spTgt spid="500">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00">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00">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00">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00">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00">
                                            <p:txEl>
                                              <p:pRg st="0" end="0"/>
                                            </p:txEl>
                                          </p:spTgt>
                                        </p:tgtEl>
                                      </p:cBhvr>
                                      <p:to x="100000" y="60000"/>
                                    </p:animScale>
                                    <p:animScale>
                                      <p:cBhvr>
                                        <p:cTn id="46" dur="166" decel="50000">
                                          <p:stCondLst>
                                            <p:cond delay="676"/>
                                          </p:stCondLst>
                                        </p:cTn>
                                        <p:tgtEl>
                                          <p:spTgt spid="500">
                                            <p:txEl>
                                              <p:pRg st="0" end="0"/>
                                            </p:txEl>
                                          </p:spTgt>
                                        </p:tgtEl>
                                      </p:cBhvr>
                                      <p:to x="100000" y="100000"/>
                                    </p:animScale>
                                    <p:animScale>
                                      <p:cBhvr>
                                        <p:cTn id="47" dur="26">
                                          <p:stCondLst>
                                            <p:cond delay="1312"/>
                                          </p:stCondLst>
                                        </p:cTn>
                                        <p:tgtEl>
                                          <p:spTgt spid="500">
                                            <p:txEl>
                                              <p:pRg st="0" end="0"/>
                                            </p:txEl>
                                          </p:spTgt>
                                        </p:tgtEl>
                                      </p:cBhvr>
                                      <p:to x="100000" y="80000"/>
                                    </p:animScale>
                                    <p:animScale>
                                      <p:cBhvr>
                                        <p:cTn id="48" dur="166" decel="50000">
                                          <p:stCondLst>
                                            <p:cond delay="1338"/>
                                          </p:stCondLst>
                                        </p:cTn>
                                        <p:tgtEl>
                                          <p:spTgt spid="500">
                                            <p:txEl>
                                              <p:pRg st="0" end="0"/>
                                            </p:txEl>
                                          </p:spTgt>
                                        </p:tgtEl>
                                      </p:cBhvr>
                                      <p:to x="100000" y="100000"/>
                                    </p:animScale>
                                    <p:animScale>
                                      <p:cBhvr>
                                        <p:cTn id="49" dur="26">
                                          <p:stCondLst>
                                            <p:cond delay="1642"/>
                                          </p:stCondLst>
                                        </p:cTn>
                                        <p:tgtEl>
                                          <p:spTgt spid="500">
                                            <p:txEl>
                                              <p:pRg st="0" end="0"/>
                                            </p:txEl>
                                          </p:spTgt>
                                        </p:tgtEl>
                                      </p:cBhvr>
                                      <p:to x="100000" y="90000"/>
                                    </p:animScale>
                                    <p:animScale>
                                      <p:cBhvr>
                                        <p:cTn id="50" dur="166" decel="50000">
                                          <p:stCondLst>
                                            <p:cond delay="1668"/>
                                          </p:stCondLst>
                                        </p:cTn>
                                        <p:tgtEl>
                                          <p:spTgt spid="500">
                                            <p:txEl>
                                              <p:pRg st="0" end="0"/>
                                            </p:txEl>
                                          </p:spTgt>
                                        </p:tgtEl>
                                      </p:cBhvr>
                                      <p:to x="100000" y="100000"/>
                                    </p:animScale>
                                    <p:animScale>
                                      <p:cBhvr>
                                        <p:cTn id="51" dur="26">
                                          <p:stCondLst>
                                            <p:cond delay="1808"/>
                                          </p:stCondLst>
                                        </p:cTn>
                                        <p:tgtEl>
                                          <p:spTgt spid="500">
                                            <p:txEl>
                                              <p:pRg st="0" end="0"/>
                                            </p:txEl>
                                          </p:spTgt>
                                        </p:tgtEl>
                                      </p:cBhvr>
                                      <p:to x="100000" y="95000"/>
                                    </p:animScale>
                                    <p:animScale>
                                      <p:cBhvr>
                                        <p:cTn id="52" dur="166" decel="50000">
                                          <p:stCondLst>
                                            <p:cond delay="1834"/>
                                          </p:stCondLst>
                                        </p:cTn>
                                        <p:tgtEl>
                                          <p:spTgt spid="500">
                                            <p:txEl>
                                              <p:pRg st="0" end="0"/>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501"/>
                                        </p:tgtEl>
                                        <p:attrNameLst>
                                          <p:attrName>style.visibility</p:attrName>
                                        </p:attrNameLst>
                                      </p:cBhvr>
                                      <p:to>
                                        <p:strVal val="visible"/>
                                      </p:to>
                                    </p:set>
                                    <p:animEffect transition="in" filter="wipe(down)">
                                      <p:cBhvr>
                                        <p:cTn id="57" dur="580">
                                          <p:stCondLst>
                                            <p:cond delay="0"/>
                                          </p:stCondLst>
                                        </p:cTn>
                                        <p:tgtEl>
                                          <p:spTgt spid="501"/>
                                        </p:tgtEl>
                                      </p:cBhvr>
                                    </p:animEffect>
                                    <p:anim calcmode="lin" valueType="num">
                                      <p:cBhvr>
                                        <p:cTn id="58" dur="1822" tmFilter="0,0; 0.14,0.36; 0.43,0.73; 0.71,0.91; 1.0,1.0">
                                          <p:stCondLst>
                                            <p:cond delay="0"/>
                                          </p:stCondLst>
                                        </p:cTn>
                                        <p:tgtEl>
                                          <p:spTgt spid="50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0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0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0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01"/>
                                        </p:tgtEl>
                                        <p:attrNameLst>
                                          <p:attrName>ppt_y</p:attrName>
                                        </p:attrNameLst>
                                      </p:cBhvr>
                                      <p:tavLst>
                                        <p:tav tm="0" fmla="#ppt_y-sin(pi*$)/81">
                                          <p:val>
                                            <p:fltVal val="0"/>
                                          </p:val>
                                        </p:tav>
                                        <p:tav tm="100000">
                                          <p:val>
                                            <p:fltVal val="1"/>
                                          </p:val>
                                        </p:tav>
                                      </p:tavLst>
                                    </p:anim>
                                    <p:animScale>
                                      <p:cBhvr>
                                        <p:cTn id="63" dur="26">
                                          <p:stCondLst>
                                            <p:cond delay="650"/>
                                          </p:stCondLst>
                                        </p:cTn>
                                        <p:tgtEl>
                                          <p:spTgt spid="501"/>
                                        </p:tgtEl>
                                      </p:cBhvr>
                                      <p:to x="100000" y="60000"/>
                                    </p:animScale>
                                    <p:animScale>
                                      <p:cBhvr>
                                        <p:cTn id="64" dur="166" decel="50000">
                                          <p:stCondLst>
                                            <p:cond delay="676"/>
                                          </p:stCondLst>
                                        </p:cTn>
                                        <p:tgtEl>
                                          <p:spTgt spid="501"/>
                                        </p:tgtEl>
                                      </p:cBhvr>
                                      <p:to x="100000" y="100000"/>
                                    </p:animScale>
                                    <p:animScale>
                                      <p:cBhvr>
                                        <p:cTn id="65" dur="26">
                                          <p:stCondLst>
                                            <p:cond delay="1312"/>
                                          </p:stCondLst>
                                        </p:cTn>
                                        <p:tgtEl>
                                          <p:spTgt spid="501"/>
                                        </p:tgtEl>
                                      </p:cBhvr>
                                      <p:to x="100000" y="80000"/>
                                    </p:animScale>
                                    <p:animScale>
                                      <p:cBhvr>
                                        <p:cTn id="66" dur="166" decel="50000">
                                          <p:stCondLst>
                                            <p:cond delay="1338"/>
                                          </p:stCondLst>
                                        </p:cTn>
                                        <p:tgtEl>
                                          <p:spTgt spid="501"/>
                                        </p:tgtEl>
                                      </p:cBhvr>
                                      <p:to x="100000" y="100000"/>
                                    </p:animScale>
                                    <p:animScale>
                                      <p:cBhvr>
                                        <p:cTn id="67" dur="26">
                                          <p:stCondLst>
                                            <p:cond delay="1642"/>
                                          </p:stCondLst>
                                        </p:cTn>
                                        <p:tgtEl>
                                          <p:spTgt spid="501"/>
                                        </p:tgtEl>
                                      </p:cBhvr>
                                      <p:to x="100000" y="90000"/>
                                    </p:animScale>
                                    <p:animScale>
                                      <p:cBhvr>
                                        <p:cTn id="68" dur="166" decel="50000">
                                          <p:stCondLst>
                                            <p:cond delay="1668"/>
                                          </p:stCondLst>
                                        </p:cTn>
                                        <p:tgtEl>
                                          <p:spTgt spid="501"/>
                                        </p:tgtEl>
                                      </p:cBhvr>
                                      <p:to x="100000" y="100000"/>
                                    </p:animScale>
                                    <p:animScale>
                                      <p:cBhvr>
                                        <p:cTn id="69" dur="26">
                                          <p:stCondLst>
                                            <p:cond delay="1808"/>
                                          </p:stCondLst>
                                        </p:cTn>
                                        <p:tgtEl>
                                          <p:spTgt spid="501"/>
                                        </p:tgtEl>
                                      </p:cBhvr>
                                      <p:to x="100000" y="95000"/>
                                    </p:animScale>
                                    <p:animScale>
                                      <p:cBhvr>
                                        <p:cTn id="70" dur="166" decel="50000">
                                          <p:stCondLst>
                                            <p:cond delay="1834"/>
                                          </p:stCondLst>
                                        </p:cTn>
                                        <p:tgtEl>
                                          <p:spTgt spid="501"/>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502">
                                            <p:txEl>
                                              <p:pRg st="0" end="0"/>
                                            </p:txEl>
                                          </p:spTgt>
                                        </p:tgtEl>
                                        <p:attrNameLst>
                                          <p:attrName>style.visibility</p:attrName>
                                        </p:attrNameLst>
                                      </p:cBhvr>
                                      <p:to>
                                        <p:strVal val="visible"/>
                                      </p:to>
                                    </p:set>
                                    <p:animEffect transition="in" filter="wipe(down)">
                                      <p:cBhvr>
                                        <p:cTn id="73" dur="580">
                                          <p:stCondLst>
                                            <p:cond delay="0"/>
                                          </p:stCondLst>
                                        </p:cTn>
                                        <p:tgtEl>
                                          <p:spTgt spid="502">
                                            <p:txEl>
                                              <p:pRg st="0" end="0"/>
                                            </p:txEl>
                                          </p:spTgt>
                                        </p:tgtEl>
                                      </p:cBhvr>
                                    </p:animEffect>
                                    <p:anim calcmode="lin" valueType="num">
                                      <p:cBhvr>
                                        <p:cTn id="74" dur="1822" tmFilter="0,0; 0.14,0.36; 0.43,0.73; 0.71,0.91; 1.0,1.0">
                                          <p:stCondLst>
                                            <p:cond delay="0"/>
                                          </p:stCondLst>
                                        </p:cTn>
                                        <p:tgtEl>
                                          <p:spTgt spid="502">
                                            <p:txEl>
                                              <p:pRg st="0" end="0"/>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02">
                                            <p:txEl>
                                              <p:pRg st="0" end="0"/>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02">
                                            <p:txEl>
                                              <p:pRg st="0" end="0"/>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02">
                                            <p:txEl>
                                              <p:pRg st="0" end="0"/>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02">
                                            <p:txEl>
                                              <p:pRg st="0" end="0"/>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502">
                                            <p:txEl>
                                              <p:pRg st="0" end="0"/>
                                            </p:txEl>
                                          </p:spTgt>
                                        </p:tgtEl>
                                      </p:cBhvr>
                                      <p:to x="100000" y="60000"/>
                                    </p:animScale>
                                    <p:animScale>
                                      <p:cBhvr>
                                        <p:cTn id="80" dur="166" decel="50000">
                                          <p:stCondLst>
                                            <p:cond delay="676"/>
                                          </p:stCondLst>
                                        </p:cTn>
                                        <p:tgtEl>
                                          <p:spTgt spid="502">
                                            <p:txEl>
                                              <p:pRg st="0" end="0"/>
                                            </p:txEl>
                                          </p:spTgt>
                                        </p:tgtEl>
                                      </p:cBhvr>
                                      <p:to x="100000" y="100000"/>
                                    </p:animScale>
                                    <p:animScale>
                                      <p:cBhvr>
                                        <p:cTn id="81" dur="26">
                                          <p:stCondLst>
                                            <p:cond delay="1312"/>
                                          </p:stCondLst>
                                        </p:cTn>
                                        <p:tgtEl>
                                          <p:spTgt spid="502">
                                            <p:txEl>
                                              <p:pRg st="0" end="0"/>
                                            </p:txEl>
                                          </p:spTgt>
                                        </p:tgtEl>
                                      </p:cBhvr>
                                      <p:to x="100000" y="80000"/>
                                    </p:animScale>
                                    <p:animScale>
                                      <p:cBhvr>
                                        <p:cTn id="82" dur="166" decel="50000">
                                          <p:stCondLst>
                                            <p:cond delay="1338"/>
                                          </p:stCondLst>
                                        </p:cTn>
                                        <p:tgtEl>
                                          <p:spTgt spid="502">
                                            <p:txEl>
                                              <p:pRg st="0" end="0"/>
                                            </p:txEl>
                                          </p:spTgt>
                                        </p:tgtEl>
                                      </p:cBhvr>
                                      <p:to x="100000" y="100000"/>
                                    </p:animScale>
                                    <p:animScale>
                                      <p:cBhvr>
                                        <p:cTn id="83" dur="26">
                                          <p:stCondLst>
                                            <p:cond delay="1642"/>
                                          </p:stCondLst>
                                        </p:cTn>
                                        <p:tgtEl>
                                          <p:spTgt spid="502">
                                            <p:txEl>
                                              <p:pRg st="0" end="0"/>
                                            </p:txEl>
                                          </p:spTgt>
                                        </p:tgtEl>
                                      </p:cBhvr>
                                      <p:to x="100000" y="90000"/>
                                    </p:animScale>
                                    <p:animScale>
                                      <p:cBhvr>
                                        <p:cTn id="84" dur="166" decel="50000">
                                          <p:stCondLst>
                                            <p:cond delay="1668"/>
                                          </p:stCondLst>
                                        </p:cTn>
                                        <p:tgtEl>
                                          <p:spTgt spid="502">
                                            <p:txEl>
                                              <p:pRg st="0" end="0"/>
                                            </p:txEl>
                                          </p:spTgt>
                                        </p:tgtEl>
                                      </p:cBhvr>
                                      <p:to x="100000" y="100000"/>
                                    </p:animScale>
                                    <p:animScale>
                                      <p:cBhvr>
                                        <p:cTn id="85" dur="26">
                                          <p:stCondLst>
                                            <p:cond delay="1808"/>
                                          </p:stCondLst>
                                        </p:cTn>
                                        <p:tgtEl>
                                          <p:spTgt spid="502">
                                            <p:txEl>
                                              <p:pRg st="0" end="0"/>
                                            </p:txEl>
                                          </p:spTgt>
                                        </p:tgtEl>
                                      </p:cBhvr>
                                      <p:to x="100000" y="95000"/>
                                    </p:animScale>
                                    <p:animScale>
                                      <p:cBhvr>
                                        <p:cTn id="86" dur="166" decel="50000">
                                          <p:stCondLst>
                                            <p:cond delay="1834"/>
                                          </p:stCondLst>
                                        </p:cTn>
                                        <p:tgtEl>
                                          <p:spTgt spid="502">
                                            <p:txEl>
                                              <p:pRg st="0" end="0"/>
                                            </p:txEl>
                                          </p:spTgt>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503">
                                            <p:txEl>
                                              <p:pRg st="0" end="0"/>
                                            </p:txEl>
                                          </p:spTgt>
                                        </p:tgtEl>
                                        <p:attrNameLst>
                                          <p:attrName>style.visibility</p:attrName>
                                        </p:attrNameLst>
                                      </p:cBhvr>
                                      <p:to>
                                        <p:strVal val="visible"/>
                                      </p:to>
                                    </p:set>
                                    <p:animEffect transition="in" filter="wipe(down)">
                                      <p:cBhvr>
                                        <p:cTn id="89" dur="580">
                                          <p:stCondLst>
                                            <p:cond delay="0"/>
                                          </p:stCondLst>
                                        </p:cTn>
                                        <p:tgtEl>
                                          <p:spTgt spid="503">
                                            <p:txEl>
                                              <p:pRg st="0" end="0"/>
                                            </p:txEl>
                                          </p:spTgt>
                                        </p:tgtEl>
                                      </p:cBhvr>
                                    </p:animEffect>
                                    <p:anim calcmode="lin" valueType="num">
                                      <p:cBhvr>
                                        <p:cTn id="90" dur="1822" tmFilter="0,0; 0.14,0.36; 0.43,0.73; 0.71,0.91; 1.0,1.0">
                                          <p:stCondLst>
                                            <p:cond delay="0"/>
                                          </p:stCondLst>
                                        </p:cTn>
                                        <p:tgtEl>
                                          <p:spTgt spid="503">
                                            <p:txEl>
                                              <p:pRg st="0" end="0"/>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503">
                                            <p:txEl>
                                              <p:pRg st="0" end="0"/>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503">
                                            <p:txEl>
                                              <p:pRg st="0" end="0"/>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503">
                                            <p:txEl>
                                              <p:pRg st="0" end="0"/>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503">
                                            <p:txEl>
                                              <p:pRg st="0" end="0"/>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503">
                                            <p:txEl>
                                              <p:pRg st="0" end="0"/>
                                            </p:txEl>
                                          </p:spTgt>
                                        </p:tgtEl>
                                      </p:cBhvr>
                                      <p:to x="100000" y="60000"/>
                                    </p:animScale>
                                    <p:animScale>
                                      <p:cBhvr>
                                        <p:cTn id="96" dur="166" decel="50000">
                                          <p:stCondLst>
                                            <p:cond delay="676"/>
                                          </p:stCondLst>
                                        </p:cTn>
                                        <p:tgtEl>
                                          <p:spTgt spid="503">
                                            <p:txEl>
                                              <p:pRg st="0" end="0"/>
                                            </p:txEl>
                                          </p:spTgt>
                                        </p:tgtEl>
                                      </p:cBhvr>
                                      <p:to x="100000" y="100000"/>
                                    </p:animScale>
                                    <p:animScale>
                                      <p:cBhvr>
                                        <p:cTn id="97" dur="26">
                                          <p:stCondLst>
                                            <p:cond delay="1312"/>
                                          </p:stCondLst>
                                        </p:cTn>
                                        <p:tgtEl>
                                          <p:spTgt spid="503">
                                            <p:txEl>
                                              <p:pRg st="0" end="0"/>
                                            </p:txEl>
                                          </p:spTgt>
                                        </p:tgtEl>
                                      </p:cBhvr>
                                      <p:to x="100000" y="80000"/>
                                    </p:animScale>
                                    <p:animScale>
                                      <p:cBhvr>
                                        <p:cTn id="98" dur="166" decel="50000">
                                          <p:stCondLst>
                                            <p:cond delay="1338"/>
                                          </p:stCondLst>
                                        </p:cTn>
                                        <p:tgtEl>
                                          <p:spTgt spid="503">
                                            <p:txEl>
                                              <p:pRg st="0" end="0"/>
                                            </p:txEl>
                                          </p:spTgt>
                                        </p:tgtEl>
                                      </p:cBhvr>
                                      <p:to x="100000" y="100000"/>
                                    </p:animScale>
                                    <p:animScale>
                                      <p:cBhvr>
                                        <p:cTn id="99" dur="26">
                                          <p:stCondLst>
                                            <p:cond delay="1642"/>
                                          </p:stCondLst>
                                        </p:cTn>
                                        <p:tgtEl>
                                          <p:spTgt spid="503">
                                            <p:txEl>
                                              <p:pRg st="0" end="0"/>
                                            </p:txEl>
                                          </p:spTgt>
                                        </p:tgtEl>
                                      </p:cBhvr>
                                      <p:to x="100000" y="90000"/>
                                    </p:animScale>
                                    <p:animScale>
                                      <p:cBhvr>
                                        <p:cTn id="100" dur="166" decel="50000">
                                          <p:stCondLst>
                                            <p:cond delay="1668"/>
                                          </p:stCondLst>
                                        </p:cTn>
                                        <p:tgtEl>
                                          <p:spTgt spid="503">
                                            <p:txEl>
                                              <p:pRg st="0" end="0"/>
                                            </p:txEl>
                                          </p:spTgt>
                                        </p:tgtEl>
                                      </p:cBhvr>
                                      <p:to x="100000" y="100000"/>
                                    </p:animScale>
                                    <p:animScale>
                                      <p:cBhvr>
                                        <p:cTn id="101" dur="26">
                                          <p:stCondLst>
                                            <p:cond delay="1808"/>
                                          </p:stCondLst>
                                        </p:cTn>
                                        <p:tgtEl>
                                          <p:spTgt spid="503">
                                            <p:txEl>
                                              <p:pRg st="0" end="0"/>
                                            </p:txEl>
                                          </p:spTgt>
                                        </p:tgtEl>
                                      </p:cBhvr>
                                      <p:to x="100000" y="95000"/>
                                    </p:animScale>
                                    <p:animScale>
                                      <p:cBhvr>
                                        <p:cTn id="102" dur="166" decel="50000">
                                          <p:stCondLst>
                                            <p:cond delay="1834"/>
                                          </p:stCondLst>
                                        </p:cTn>
                                        <p:tgtEl>
                                          <p:spTgt spid="503">
                                            <p:txEl>
                                              <p:pRg st="0" end="0"/>
                                            </p:txEl>
                                          </p:spTgt>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nodeType="clickEffect">
                                  <p:stCondLst>
                                    <p:cond delay="0"/>
                                  </p:stCondLst>
                                  <p:childTnLst>
                                    <p:set>
                                      <p:cBhvr>
                                        <p:cTn id="106" dur="1" fill="hold">
                                          <p:stCondLst>
                                            <p:cond delay="0"/>
                                          </p:stCondLst>
                                        </p:cTn>
                                        <p:tgtEl>
                                          <p:spTgt spid="504"/>
                                        </p:tgtEl>
                                        <p:attrNameLst>
                                          <p:attrName>style.visibility</p:attrName>
                                        </p:attrNameLst>
                                      </p:cBhvr>
                                      <p:to>
                                        <p:strVal val="visible"/>
                                      </p:to>
                                    </p:set>
                                    <p:animEffect transition="in" filter="wipe(down)">
                                      <p:cBhvr>
                                        <p:cTn id="107" dur="580">
                                          <p:stCondLst>
                                            <p:cond delay="0"/>
                                          </p:stCondLst>
                                        </p:cTn>
                                        <p:tgtEl>
                                          <p:spTgt spid="504"/>
                                        </p:tgtEl>
                                      </p:cBhvr>
                                    </p:animEffect>
                                    <p:anim calcmode="lin" valueType="num">
                                      <p:cBhvr>
                                        <p:cTn id="108" dur="1822" tmFilter="0,0; 0.14,0.36; 0.43,0.73; 0.71,0.91; 1.0,1.0">
                                          <p:stCondLst>
                                            <p:cond delay="0"/>
                                          </p:stCondLst>
                                        </p:cTn>
                                        <p:tgtEl>
                                          <p:spTgt spid="504"/>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504"/>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504"/>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504"/>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504"/>
                                        </p:tgtEl>
                                        <p:attrNameLst>
                                          <p:attrName>ppt_y</p:attrName>
                                        </p:attrNameLst>
                                      </p:cBhvr>
                                      <p:tavLst>
                                        <p:tav tm="0" fmla="#ppt_y-sin(pi*$)/81">
                                          <p:val>
                                            <p:fltVal val="0"/>
                                          </p:val>
                                        </p:tav>
                                        <p:tav tm="100000">
                                          <p:val>
                                            <p:fltVal val="1"/>
                                          </p:val>
                                        </p:tav>
                                      </p:tavLst>
                                    </p:anim>
                                    <p:animScale>
                                      <p:cBhvr>
                                        <p:cTn id="113" dur="26">
                                          <p:stCondLst>
                                            <p:cond delay="650"/>
                                          </p:stCondLst>
                                        </p:cTn>
                                        <p:tgtEl>
                                          <p:spTgt spid="504"/>
                                        </p:tgtEl>
                                      </p:cBhvr>
                                      <p:to x="100000" y="60000"/>
                                    </p:animScale>
                                    <p:animScale>
                                      <p:cBhvr>
                                        <p:cTn id="114" dur="166" decel="50000">
                                          <p:stCondLst>
                                            <p:cond delay="676"/>
                                          </p:stCondLst>
                                        </p:cTn>
                                        <p:tgtEl>
                                          <p:spTgt spid="504"/>
                                        </p:tgtEl>
                                      </p:cBhvr>
                                      <p:to x="100000" y="100000"/>
                                    </p:animScale>
                                    <p:animScale>
                                      <p:cBhvr>
                                        <p:cTn id="115" dur="26">
                                          <p:stCondLst>
                                            <p:cond delay="1312"/>
                                          </p:stCondLst>
                                        </p:cTn>
                                        <p:tgtEl>
                                          <p:spTgt spid="504"/>
                                        </p:tgtEl>
                                      </p:cBhvr>
                                      <p:to x="100000" y="80000"/>
                                    </p:animScale>
                                    <p:animScale>
                                      <p:cBhvr>
                                        <p:cTn id="116" dur="166" decel="50000">
                                          <p:stCondLst>
                                            <p:cond delay="1338"/>
                                          </p:stCondLst>
                                        </p:cTn>
                                        <p:tgtEl>
                                          <p:spTgt spid="504"/>
                                        </p:tgtEl>
                                      </p:cBhvr>
                                      <p:to x="100000" y="100000"/>
                                    </p:animScale>
                                    <p:animScale>
                                      <p:cBhvr>
                                        <p:cTn id="117" dur="26">
                                          <p:stCondLst>
                                            <p:cond delay="1642"/>
                                          </p:stCondLst>
                                        </p:cTn>
                                        <p:tgtEl>
                                          <p:spTgt spid="504"/>
                                        </p:tgtEl>
                                      </p:cBhvr>
                                      <p:to x="100000" y="90000"/>
                                    </p:animScale>
                                    <p:animScale>
                                      <p:cBhvr>
                                        <p:cTn id="118" dur="166" decel="50000">
                                          <p:stCondLst>
                                            <p:cond delay="1668"/>
                                          </p:stCondLst>
                                        </p:cTn>
                                        <p:tgtEl>
                                          <p:spTgt spid="504"/>
                                        </p:tgtEl>
                                      </p:cBhvr>
                                      <p:to x="100000" y="100000"/>
                                    </p:animScale>
                                    <p:animScale>
                                      <p:cBhvr>
                                        <p:cTn id="119" dur="26">
                                          <p:stCondLst>
                                            <p:cond delay="1808"/>
                                          </p:stCondLst>
                                        </p:cTn>
                                        <p:tgtEl>
                                          <p:spTgt spid="504"/>
                                        </p:tgtEl>
                                      </p:cBhvr>
                                      <p:to x="100000" y="95000"/>
                                    </p:animScale>
                                    <p:animScale>
                                      <p:cBhvr>
                                        <p:cTn id="120" dur="166" decel="50000">
                                          <p:stCondLst>
                                            <p:cond delay="1834"/>
                                          </p:stCondLst>
                                        </p:cTn>
                                        <p:tgtEl>
                                          <p:spTgt spid="504"/>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505">
                                            <p:txEl>
                                              <p:pRg st="0" end="0"/>
                                            </p:txEl>
                                          </p:spTgt>
                                        </p:tgtEl>
                                        <p:attrNameLst>
                                          <p:attrName>style.visibility</p:attrName>
                                        </p:attrNameLst>
                                      </p:cBhvr>
                                      <p:to>
                                        <p:strVal val="visible"/>
                                      </p:to>
                                    </p:set>
                                    <p:animEffect transition="in" filter="wipe(down)">
                                      <p:cBhvr>
                                        <p:cTn id="123" dur="580">
                                          <p:stCondLst>
                                            <p:cond delay="0"/>
                                          </p:stCondLst>
                                        </p:cTn>
                                        <p:tgtEl>
                                          <p:spTgt spid="505">
                                            <p:txEl>
                                              <p:pRg st="0" end="0"/>
                                            </p:txEl>
                                          </p:spTgt>
                                        </p:tgtEl>
                                      </p:cBhvr>
                                    </p:animEffect>
                                    <p:anim calcmode="lin" valueType="num">
                                      <p:cBhvr>
                                        <p:cTn id="124" dur="1822" tmFilter="0,0; 0.14,0.36; 0.43,0.73; 0.71,0.91; 1.0,1.0">
                                          <p:stCondLst>
                                            <p:cond delay="0"/>
                                          </p:stCondLst>
                                        </p:cTn>
                                        <p:tgtEl>
                                          <p:spTgt spid="505">
                                            <p:txEl>
                                              <p:pRg st="0" end="0"/>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505">
                                            <p:txEl>
                                              <p:pRg st="0" end="0"/>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505">
                                            <p:txEl>
                                              <p:pRg st="0" end="0"/>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505">
                                            <p:txEl>
                                              <p:pRg st="0" end="0"/>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505">
                                            <p:txEl>
                                              <p:pRg st="0" end="0"/>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505">
                                            <p:txEl>
                                              <p:pRg st="0" end="0"/>
                                            </p:txEl>
                                          </p:spTgt>
                                        </p:tgtEl>
                                      </p:cBhvr>
                                      <p:to x="100000" y="60000"/>
                                    </p:animScale>
                                    <p:animScale>
                                      <p:cBhvr>
                                        <p:cTn id="130" dur="166" decel="50000">
                                          <p:stCondLst>
                                            <p:cond delay="676"/>
                                          </p:stCondLst>
                                        </p:cTn>
                                        <p:tgtEl>
                                          <p:spTgt spid="505">
                                            <p:txEl>
                                              <p:pRg st="0" end="0"/>
                                            </p:txEl>
                                          </p:spTgt>
                                        </p:tgtEl>
                                      </p:cBhvr>
                                      <p:to x="100000" y="100000"/>
                                    </p:animScale>
                                    <p:animScale>
                                      <p:cBhvr>
                                        <p:cTn id="131" dur="26">
                                          <p:stCondLst>
                                            <p:cond delay="1312"/>
                                          </p:stCondLst>
                                        </p:cTn>
                                        <p:tgtEl>
                                          <p:spTgt spid="505">
                                            <p:txEl>
                                              <p:pRg st="0" end="0"/>
                                            </p:txEl>
                                          </p:spTgt>
                                        </p:tgtEl>
                                      </p:cBhvr>
                                      <p:to x="100000" y="80000"/>
                                    </p:animScale>
                                    <p:animScale>
                                      <p:cBhvr>
                                        <p:cTn id="132" dur="166" decel="50000">
                                          <p:stCondLst>
                                            <p:cond delay="1338"/>
                                          </p:stCondLst>
                                        </p:cTn>
                                        <p:tgtEl>
                                          <p:spTgt spid="505">
                                            <p:txEl>
                                              <p:pRg st="0" end="0"/>
                                            </p:txEl>
                                          </p:spTgt>
                                        </p:tgtEl>
                                      </p:cBhvr>
                                      <p:to x="100000" y="100000"/>
                                    </p:animScale>
                                    <p:animScale>
                                      <p:cBhvr>
                                        <p:cTn id="133" dur="26">
                                          <p:stCondLst>
                                            <p:cond delay="1642"/>
                                          </p:stCondLst>
                                        </p:cTn>
                                        <p:tgtEl>
                                          <p:spTgt spid="505">
                                            <p:txEl>
                                              <p:pRg st="0" end="0"/>
                                            </p:txEl>
                                          </p:spTgt>
                                        </p:tgtEl>
                                      </p:cBhvr>
                                      <p:to x="100000" y="90000"/>
                                    </p:animScale>
                                    <p:animScale>
                                      <p:cBhvr>
                                        <p:cTn id="134" dur="166" decel="50000">
                                          <p:stCondLst>
                                            <p:cond delay="1668"/>
                                          </p:stCondLst>
                                        </p:cTn>
                                        <p:tgtEl>
                                          <p:spTgt spid="505">
                                            <p:txEl>
                                              <p:pRg st="0" end="0"/>
                                            </p:txEl>
                                          </p:spTgt>
                                        </p:tgtEl>
                                      </p:cBhvr>
                                      <p:to x="100000" y="100000"/>
                                    </p:animScale>
                                    <p:animScale>
                                      <p:cBhvr>
                                        <p:cTn id="135" dur="26">
                                          <p:stCondLst>
                                            <p:cond delay="1808"/>
                                          </p:stCondLst>
                                        </p:cTn>
                                        <p:tgtEl>
                                          <p:spTgt spid="505">
                                            <p:txEl>
                                              <p:pRg st="0" end="0"/>
                                            </p:txEl>
                                          </p:spTgt>
                                        </p:tgtEl>
                                      </p:cBhvr>
                                      <p:to x="100000" y="95000"/>
                                    </p:animScale>
                                    <p:animScale>
                                      <p:cBhvr>
                                        <p:cTn id="136" dur="166" decel="50000">
                                          <p:stCondLst>
                                            <p:cond delay="1834"/>
                                          </p:stCondLst>
                                        </p:cTn>
                                        <p:tgtEl>
                                          <p:spTgt spid="505">
                                            <p:txEl>
                                              <p:pRg st="0" end="0"/>
                                            </p:txEl>
                                          </p:spTgt>
                                        </p:tgtEl>
                                      </p:cBhvr>
                                      <p:to x="100000" y="100000"/>
                                    </p:animScale>
                                  </p:childTnLst>
                                </p:cTn>
                              </p:par>
                              <p:par>
                                <p:cTn id="137" presetID="26" presetClass="entr" presetSubtype="0" fill="hold" grpId="0" nodeType="withEffect">
                                  <p:stCondLst>
                                    <p:cond delay="0"/>
                                  </p:stCondLst>
                                  <p:childTnLst>
                                    <p:set>
                                      <p:cBhvr>
                                        <p:cTn id="138" dur="1" fill="hold">
                                          <p:stCondLst>
                                            <p:cond delay="0"/>
                                          </p:stCondLst>
                                        </p:cTn>
                                        <p:tgtEl>
                                          <p:spTgt spid="506">
                                            <p:txEl>
                                              <p:pRg st="0" end="0"/>
                                            </p:txEl>
                                          </p:spTgt>
                                        </p:tgtEl>
                                        <p:attrNameLst>
                                          <p:attrName>style.visibility</p:attrName>
                                        </p:attrNameLst>
                                      </p:cBhvr>
                                      <p:to>
                                        <p:strVal val="visible"/>
                                      </p:to>
                                    </p:set>
                                    <p:animEffect transition="in" filter="wipe(down)">
                                      <p:cBhvr>
                                        <p:cTn id="139" dur="580">
                                          <p:stCondLst>
                                            <p:cond delay="0"/>
                                          </p:stCondLst>
                                        </p:cTn>
                                        <p:tgtEl>
                                          <p:spTgt spid="506">
                                            <p:txEl>
                                              <p:pRg st="0" end="0"/>
                                            </p:txEl>
                                          </p:spTgt>
                                        </p:tgtEl>
                                      </p:cBhvr>
                                    </p:animEffect>
                                    <p:anim calcmode="lin" valueType="num">
                                      <p:cBhvr>
                                        <p:cTn id="140" dur="1822" tmFilter="0,0; 0.14,0.36; 0.43,0.73; 0.71,0.91; 1.0,1.0">
                                          <p:stCondLst>
                                            <p:cond delay="0"/>
                                          </p:stCondLst>
                                        </p:cTn>
                                        <p:tgtEl>
                                          <p:spTgt spid="506">
                                            <p:txEl>
                                              <p:pRg st="0" end="0"/>
                                            </p:txEl>
                                          </p:spTgt>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506">
                                            <p:txEl>
                                              <p:pRg st="0" end="0"/>
                                            </p:txEl>
                                          </p:spTgt>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506">
                                            <p:txEl>
                                              <p:pRg st="0" end="0"/>
                                            </p:txEl>
                                          </p:spTgt>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506">
                                            <p:txEl>
                                              <p:pRg st="0" end="0"/>
                                            </p:txEl>
                                          </p:spTgt>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506">
                                            <p:txEl>
                                              <p:pRg st="0" end="0"/>
                                            </p:txEl>
                                          </p:spTgt>
                                        </p:tgtEl>
                                        <p:attrNameLst>
                                          <p:attrName>ppt_y</p:attrName>
                                        </p:attrNameLst>
                                      </p:cBhvr>
                                      <p:tavLst>
                                        <p:tav tm="0" fmla="#ppt_y-sin(pi*$)/81">
                                          <p:val>
                                            <p:fltVal val="0"/>
                                          </p:val>
                                        </p:tav>
                                        <p:tav tm="100000">
                                          <p:val>
                                            <p:fltVal val="1"/>
                                          </p:val>
                                        </p:tav>
                                      </p:tavLst>
                                    </p:anim>
                                    <p:animScale>
                                      <p:cBhvr>
                                        <p:cTn id="145" dur="26">
                                          <p:stCondLst>
                                            <p:cond delay="650"/>
                                          </p:stCondLst>
                                        </p:cTn>
                                        <p:tgtEl>
                                          <p:spTgt spid="506">
                                            <p:txEl>
                                              <p:pRg st="0" end="0"/>
                                            </p:txEl>
                                          </p:spTgt>
                                        </p:tgtEl>
                                      </p:cBhvr>
                                      <p:to x="100000" y="60000"/>
                                    </p:animScale>
                                    <p:animScale>
                                      <p:cBhvr>
                                        <p:cTn id="146" dur="166" decel="50000">
                                          <p:stCondLst>
                                            <p:cond delay="676"/>
                                          </p:stCondLst>
                                        </p:cTn>
                                        <p:tgtEl>
                                          <p:spTgt spid="506">
                                            <p:txEl>
                                              <p:pRg st="0" end="0"/>
                                            </p:txEl>
                                          </p:spTgt>
                                        </p:tgtEl>
                                      </p:cBhvr>
                                      <p:to x="100000" y="100000"/>
                                    </p:animScale>
                                    <p:animScale>
                                      <p:cBhvr>
                                        <p:cTn id="147" dur="26">
                                          <p:stCondLst>
                                            <p:cond delay="1312"/>
                                          </p:stCondLst>
                                        </p:cTn>
                                        <p:tgtEl>
                                          <p:spTgt spid="506">
                                            <p:txEl>
                                              <p:pRg st="0" end="0"/>
                                            </p:txEl>
                                          </p:spTgt>
                                        </p:tgtEl>
                                      </p:cBhvr>
                                      <p:to x="100000" y="80000"/>
                                    </p:animScale>
                                    <p:animScale>
                                      <p:cBhvr>
                                        <p:cTn id="148" dur="166" decel="50000">
                                          <p:stCondLst>
                                            <p:cond delay="1338"/>
                                          </p:stCondLst>
                                        </p:cTn>
                                        <p:tgtEl>
                                          <p:spTgt spid="506">
                                            <p:txEl>
                                              <p:pRg st="0" end="0"/>
                                            </p:txEl>
                                          </p:spTgt>
                                        </p:tgtEl>
                                      </p:cBhvr>
                                      <p:to x="100000" y="100000"/>
                                    </p:animScale>
                                    <p:animScale>
                                      <p:cBhvr>
                                        <p:cTn id="149" dur="26">
                                          <p:stCondLst>
                                            <p:cond delay="1642"/>
                                          </p:stCondLst>
                                        </p:cTn>
                                        <p:tgtEl>
                                          <p:spTgt spid="506">
                                            <p:txEl>
                                              <p:pRg st="0" end="0"/>
                                            </p:txEl>
                                          </p:spTgt>
                                        </p:tgtEl>
                                      </p:cBhvr>
                                      <p:to x="100000" y="90000"/>
                                    </p:animScale>
                                    <p:animScale>
                                      <p:cBhvr>
                                        <p:cTn id="150" dur="166" decel="50000">
                                          <p:stCondLst>
                                            <p:cond delay="1668"/>
                                          </p:stCondLst>
                                        </p:cTn>
                                        <p:tgtEl>
                                          <p:spTgt spid="506">
                                            <p:txEl>
                                              <p:pRg st="0" end="0"/>
                                            </p:txEl>
                                          </p:spTgt>
                                        </p:tgtEl>
                                      </p:cBhvr>
                                      <p:to x="100000" y="100000"/>
                                    </p:animScale>
                                    <p:animScale>
                                      <p:cBhvr>
                                        <p:cTn id="151" dur="26">
                                          <p:stCondLst>
                                            <p:cond delay="1808"/>
                                          </p:stCondLst>
                                        </p:cTn>
                                        <p:tgtEl>
                                          <p:spTgt spid="506">
                                            <p:txEl>
                                              <p:pRg st="0" end="0"/>
                                            </p:txEl>
                                          </p:spTgt>
                                        </p:tgtEl>
                                      </p:cBhvr>
                                      <p:to x="100000" y="95000"/>
                                    </p:animScale>
                                    <p:animScale>
                                      <p:cBhvr>
                                        <p:cTn id="152" dur="166" decel="50000">
                                          <p:stCondLst>
                                            <p:cond delay="1834"/>
                                          </p:stCondLst>
                                        </p:cTn>
                                        <p:tgtEl>
                                          <p:spTgt spid="506">
                                            <p:txEl>
                                              <p:pRg st="0" end="0"/>
                                            </p:txEl>
                                          </p:spTgt>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nodeType="clickEffect">
                                  <p:stCondLst>
                                    <p:cond delay="0"/>
                                  </p:stCondLst>
                                  <p:childTnLst>
                                    <p:set>
                                      <p:cBhvr>
                                        <p:cTn id="156" dur="1" fill="hold">
                                          <p:stCondLst>
                                            <p:cond delay="0"/>
                                          </p:stCondLst>
                                        </p:cTn>
                                        <p:tgtEl>
                                          <p:spTgt spid="507"/>
                                        </p:tgtEl>
                                        <p:attrNameLst>
                                          <p:attrName>style.visibility</p:attrName>
                                        </p:attrNameLst>
                                      </p:cBhvr>
                                      <p:to>
                                        <p:strVal val="visible"/>
                                      </p:to>
                                    </p:set>
                                    <p:animEffect transition="in" filter="wipe(down)">
                                      <p:cBhvr>
                                        <p:cTn id="157" dur="580">
                                          <p:stCondLst>
                                            <p:cond delay="0"/>
                                          </p:stCondLst>
                                        </p:cTn>
                                        <p:tgtEl>
                                          <p:spTgt spid="507"/>
                                        </p:tgtEl>
                                      </p:cBhvr>
                                    </p:animEffect>
                                    <p:anim calcmode="lin" valueType="num">
                                      <p:cBhvr>
                                        <p:cTn id="158" dur="1822" tmFilter="0,0; 0.14,0.36; 0.43,0.73; 0.71,0.91; 1.0,1.0">
                                          <p:stCondLst>
                                            <p:cond delay="0"/>
                                          </p:stCondLst>
                                        </p:cTn>
                                        <p:tgtEl>
                                          <p:spTgt spid="507"/>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507"/>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507"/>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507"/>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507"/>
                                        </p:tgtEl>
                                        <p:attrNameLst>
                                          <p:attrName>ppt_y</p:attrName>
                                        </p:attrNameLst>
                                      </p:cBhvr>
                                      <p:tavLst>
                                        <p:tav tm="0" fmla="#ppt_y-sin(pi*$)/81">
                                          <p:val>
                                            <p:fltVal val="0"/>
                                          </p:val>
                                        </p:tav>
                                        <p:tav tm="100000">
                                          <p:val>
                                            <p:fltVal val="1"/>
                                          </p:val>
                                        </p:tav>
                                      </p:tavLst>
                                    </p:anim>
                                    <p:animScale>
                                      <p:cBhvr>
                                        <p:cTn id="163" dur="26">
                                          <p:stCondLst>
                                            <p:cond delay="650"/>
                                          </p:stCondLst>
                                        </p:cTn>
                                        <p:tgtEl>
                                          <p:spTgt spid="507"/>
                                        </p:tgtEl>
                                      </p:cBhvr>
                                      <p:to x="100000" y="60000"/>
                                    </p:animScale>
                                    <p:animScale>
                                      <p:cBhvr>
                                        <p:cTn id="164" dur="166" decel="50000">
                                          <p:stCondLst>
                                            <p:cond delay="676"/>
                                          </p:stCondLst>
                                        </p:cTn>
                                        <p:tgtEl>
                                          <p:spTgt spid="507"/>
                                        </p:tgtEl>
                                      </p:cBhvr>
                                      <p:to x="100000" y="100000"/>
                                    </p:animScale>
                                    <p:animScale>
                                      <p:cBhvr>
                                        <p:cTn id="165" dur="26">
                                          <p:stCondLst>
                                            <p:cond delay="1312"/>
                                          </p:stCondLst>
                                        </p:cTn>
                                        <p:tgtEl>
                                          <p:spTgt spid="507"/>
                                        </p:tgtEl>
                                      </p:cBhvr>
                                      <p:to x="100000" y="80000"/>
                                    </p:animScale>
                                    <p:animScale>
                                      <p:cBhvr>
                                        <p:cTn id="166" dur="166" decel="50000">
                                          <p:stCondLst>
                                            <p:cond delay="1338"/>
                                          </p:stCondLst>
                                        </p:cTn>
                                        <p:tgtEl>
                                          <p:spTgt spid="507"/>
                                        </p:tgtEl>
                                      </p:cBhvr>
                                      <p:to x="100000" y="100000"/>
                                    </p:animScale>
                                    <p:animScale>
                                      <p:cBhvr>
                                        <p:cTn id="167" dur="26">
                                          <p:stCondLst>
                                            <p:cond delay="1642"/>
                                          </p:stCondLst>
                                        </p:cTn>
                                        <p:tgtEl>
                                          <p:spTgt spid="507"/>
                                        </p:tgtEl>
                                      </p:cBhvr>
                                      <p:to x="100000" y="90000"/>
                                    </p:animScale>
                                    <p:animScale>
                                      <p:cBhvr>
                                        <p:cTn id="168" dur="166" decel="50000">
                                          <p:stCondLst>
                                            <p:cond delay="1668"/>
                                          </p:stCondLst>
                                        </p:cTn>
                                        <p:tgtEl>
                                          <p:spTgt spid="507"/>
                                        </p:tgtEl>
                                      </p:cBhvr>
                                      <p:to x="100000" y="100000"/>
                                    </p:animScale>
                                    <p:animScale>
                                      <p:cBhvr>
                                        <p:cTn id="169" dur="26">
                                          <p:stCondLst>
                                            <p:cond delay="1808"/>
                                          </p:stCondLst>
                                        </p:cTn>
                                        <p:tgtEl>
                                          <p:spTgt spid="507"/>
                                        </p:tgtEl>
                                      </p:cBhvr>
                                      <p:to x="100000" y="95000"/>
                                    </p:animScale>
                                    <p:animScale>
                                      <p:cBhvr>
                                        <p:cTn id="170" dur="166" decel="50000">
                                          <p:stCondLst>
                                            <p:cond delay="1834"/>
                                          </p:stCondLst>
                                        </p:cTn>
                                        <p:tgtEl>
                                          <p:spTgt spid="507"/>
                                        </p:tgtEl>
                                      </p:cBhvr>
                                      <p:to x="100000" y="100000"/>
                                    </p:animScale>
                                  </p:childTnLst>
                                </p:cTn>
                              </p:par>
                              <p:par>
                                <p:cTn id="171" presetID="26" presetClass="entr" presetSubtype="0" fill="hold" grpId="0" nodeType="withEffect">
                                  <p:stCondLst>
                                    <p:cond delay="0"/>
                                  </p:stCondLst>
                                  <p:childTnLst>
                                    <p:set>
                                      <p:cBhvr>
                                        <p:cTn id="172" dur="1" fill="hold">
                                          <p:stCondLst>
                                            <p:cond delay="0"/>
                                          </p:stCondLst>
                                        </p:cTn>
                                        <p:tgtEl>
                                          <p:spTgt spid="508">
                                            <p:txEl>
                                              <p:pRg st="0" end="0"/>
                                            </p:txEl>
                                          </p:spTgt>
                                        </p:tgtEl>
                                        <p:attrNameLst>
                                          <p:attrName>style.visibility</p:attrName>
                                        </p:attrNameLst>
                                      </p:cBhvr>
                                      <p:to>
                                        <p:strVal val="visible"/>
                                      </p:to>
                                    </p:set>
                                    <p:animEffect transition="in" filter="wipe(down)">
                                      <p:cBhvr>
                                        <p:cTn id="173" dur="580">
                                          <p:stCondLst>
                                            <p:cond delay="0"/>
                                          </p:stCondLst>
                                        </p:cTn>
                                        <p:tgtEl>
                                          <p:spTgt spid="508">
                                            <p:txEl>
                                              <p:pRg st="0" end="0"/>
                                            </p:txEl>
                                          </p:spTgt>
                                        </p:tgtEl>
                                      </p:cBhvr>
                                    </p:animEffect>
                                    <p:anim calcmode="lin" valueType="num">
                                      <p:cBhvr>
                                        <p:cTn id="174" dur="1822" tmFilter="0,0; 0.14,0.36; 0.43,0.73; 0.71,0.91; 1.0,1.0">
                                          <p:stCondLst>
                                            <p:cond delay="0"/>
                                          </p:stCondLst>
                                        </p:cTn>
                                        <p:tgtEl>
                                          <p:spTgt spid="508">
                                            <p:txEl>
                                              <p:pRg st="0" end="0"/>
                                            </p:txEl>
                                          </p:spTgt>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508">
                                            <p:txEl>
                                              <p:pRg st="0" end="0"/>
                                            </p:txEl>
                                          </p:spTgt>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508">
                                            <p:txEl>
                                              <p:pRg st="0" end="0"/>
                                            </p:txEl>
                                          </p:spTgt>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508">
                                            <p:txEl>
                                              <p:pRg st="0" end="0"/>
                                            </p:txEl>
                                          </p:spTgt>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508">
                                            <p:txEl>
                                              <p:pRg st="0" end="0"/>
                                            </p:txEl>
                                          </p:spTgt>
                                        </p:tgtEl>
                                        <p:attrNameLst>
                                          <p:attrName>ppt_y</p:attrName>
                                        </p:attrNameLst>
                                      </p:cBhvr>
                                      <p:tavLst>
                                        <p:tav tm="0" fmla="#ppt_y-sin(pi*$)/81">
                                          <p:val>
                                            <p:fltVal val="0"/>
                                          </p:val>
                                        </p:tav>
                                        <p:tav tm="100000">
                                          <p:val>
                                            <p:fltVal val="1"/>
                                          </p:val>
                                        </p:tav>
                                      </p:tavLst>
                                    </p:anim>
                                    <p:animScale>
                                      <p:cBhvr>
                                        <p:cTn id="179" dur="26">
                                          <p:stCondLst>
                                            <p:cond delay="650"/>
                                          </p:stCondLst>
                                        </p:cTn>
                                        <p:tgtEl>
                                          <p:spTgt spid="508">
                                            <p:txEl>
                                              <p:pRg st="0" end="0"/>
                                            </p:txEl>
                                          </p:spTgt>
                                        </p:tgtEl>
                                      </p:cBhvr>
                                      <p:to x="100000" y="60000"/>
                                    </p:animScale>
                                    <p:animScale>
                                      <p:cBhvr>
                                        <p:cTn id="180" dur="166" decel="50000">
                                          <p:stCondLst>
                                            <p:cond delay="676"/>
                                          </p:stCondLst>
                                        </p:cTn>
                                        <p:tgtEl>
                                          <p:spTgt spid="508">
                                            <p:txEl>
                                              <p:pRg st="0" end="0"/>
                                            </p:txEl>
                                          </p:spTgt>
                                        </p:tgtEl>
                                      </p:cBhvr>
                                      <p:to x="100000" y="100000"/>
                                    </p:animScale>
                                    <p:animScale>
                                      <p:cBhvr>
                                        <p:cTn id="181" dur="26">
                                          <p:stCondLst>
                                            <p:cond delay="1312"/>
                                          </p:stCondLst>
                                        </p:cTn>
                                        <p:tgtEl>
                                          <p:spTgt spid="508">
                                            <p:txEl>
                                              <p:pRg st="0" end="0"/>
                                            </p:txEl>
                                          </p:spTgt>
                                        </p:tgtEl>
                                      </p:cBhvr>
                                      <p:to x="100000" y="80000"/>
                                    </p:animScale>
                                    <p:animScale>
                                      <p:cBhvr>
                                        <p:cTn id="182" dur="166" decel="50000">
                                          <p:stCondLst>
                                            <p:cond delay="1338"/>
                                          </p:stCondLst>
                                        </p:cTn>
                                        <p:tgtEl>
                                          <p:spTgt spid="508">
                                            <p:txEl>
                                              <p:pRg st="0" end="0"/>
                                            </p:txEl>
                                          </p:spTgt>
                                        </p:tgtEl>
                                      </p:cBhvr>
                                      <p:to x="100000" y="100000"/>
                                    </p:animScale>
                                    <p:animScale>
                                      <p:cBhvr>
                                        <p:cTn id="183" dur="26">
                                          <p:stCondLst>
                                            <p:cond delay="1642"/>
                                          </p:stCondLst>
                                        </p:cTn>
                                        <p:tgtEl>
                                          <p:spTgt spid="508">
                                            <p:txEl>
                                              <p:pRg st="0" end="0"/>
                                            </p:txEl>
                                          </p:spTgt>
                                        </p:tgtEl>
                                      </p:cBhvr>
                                      <p:to x="100000" y="90000"/>
                                    </p:animScale>
                                    <p:animScale>
                                      <p:cBhvr>
                                        <p:cTn id="184" dur="166" decel="50000">
                                          <p:stCondLst>
                                            <p:cond delay="1668"/>
                                          </p:stCondLst>
                                        </p:cTn>
                                        <p:tgtEl>
                                          <p:spTgt spid="508">
                                            <p:txEl>
                                              <p:pRg st="0" end="0"/>
                                            </p:txEl>
                                          </p:spTgt>
                                        </p:tgtEl>
                                      </p:cBhvr>
                                      <p:to x="100000" y="100000"/>
                                    </p:animScale>
                                    <p:animScale>
                                      <p:cBhvr>
                                        <p:cTn id="185" dur="26">
                                          <p:stCondLst>
                                            <p:cond delay="1808"/>
                                          </p:stCondLst>
                                        </p:cTn>
                                        <p:tgtEl>
                                          <p:spTgt spid="508">
                                            <p:txEl>
                                              <p:pRg st="0" end="0"/>
                                            </p:txEl>
                                          </p:spTgt>
                                        </p:tgtEl>
                                      </p:cBhvr>
                                      <p:to x="100000" y="95000"/>
                                    </p:animScale>
                                    <p:animScale>
                                      <p:cBhvr>
                                        <p:cTn id="186" dur="166" decel="50000">
                                          <p:stCondLst>
                                            <p:cond delay="1834"/>
                                          </p:stCondLst>
                                        </p:cTn>
                                        <p:tgtEl>
                                          <p:spTgt spid="508">
                                            <p:txEl>
                                              <p:pRg st="0" end="0"/>
                                            </p:txEl>
                                          </p:spTgt>
                                        </p:tgtEl>
                                      </p:cBhvr>
                                      <p:to x="100000" y="100000"/>
                                    </p:animScale>
                                  </p:childTnLst>
                                </p:cTn>
                              </p:par>
                              <p:par>
                                <p:cTn id="187" presetID="26" presetClass="entr" presetSubtype="0" fill="hold" grpId="0" nodeType="withEffect">
                                  <p:stCondLst>
                                    <p:cond delay="0"/>
                                  </p:stCondLst>
                                  <p:childTnLst>
                                    <p:set>
                                      <p:cBhvr>
                                        <p:cTn id="188" dur="1" fill="hold">
                                          <p:stCondLst>
                                            <p:cond delay="0"/>
                                          </p:stCondLst>
                                        </p:cTn>
                                        <p:tgtEl>
                                          <p:spTgt spid="509">
                                            <p:txEl>
                                              <p:pRg st="0" end="0"/>
                                            </p:txEl>
                                          </p:spTgt>
                                        </p:tgtEl>
                                        <p:attrNameLst>
                                          <p:attrName>style.visibility</p:attrName>
                                        </p:attrNameLst>
                                      </p:cBhvr>
                                      <p:to>
                                        <p:strVal val="visible"/>
                                      </p:to>
                                    </p:set>
                                    <p:animEffect transition="in" filter="wipe(down)">
                                      <p:cBhvr>
                                        <p:cTn id="189" dur="580">
                                          <p:stCondLst>
                                            <p:cond delay="0"/>
                                          </p:stCondLst>
                                        </p:cTn>
                                        <p:tgtEl>
                                          <p:spTgt spid="509">
                                            <p:txEl>
                                              <p:pRg st="0" end="0"/>
                                            </p:txEl>
                                          </p:spTgt>
                                        </p:tgtEl>
                                      </p:cBhvr>
                                    </p:animEffect>
                                    <p:anim calcmode="lin" valueType="num">
                                      <p:cBhvr>
                                        <p:cTn id="190" dur="1822" tmFilter="0,0; 0.14,0.36; 0.43,0.73; 0.71,0.91; 1.0,1.0">
                                          <p:stCondLst>
                                            <p:cond delay="0"/>
                                          </p:stCondLst>
                                        </p:cTn>
                                        <p:tgtEl>
                                          <p:spTgt spid="509">
                                            <p:txEl>
                                              <p:pRg st="0" end="0"/>
                                            </p:txEl>
                                          </p:spTgt>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509">
                                            <p:txEl>
                                              <p:pRg st="0" end="0"/>
                                            </p:txEl>
                                          </p:spTgt>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509">
                                            <p:txEl>
                                              <p:pRg st="0" end="0"/>
                                            </p:txEl>
                                          </p:spTgt>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509">
                                            <p:txEl>
                                              <p:pRg st="0" end="0"/>
                                            </p:txEl>
                                          </p:spTgt>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509">
                                            <p:txEl>
                                              <p:pRg st="0" end="0"/>
                                            </p:txEl>
                                          </p:spTgt>
                                        </p:tgtEl>
                                        <p:attrNameLst>
                                          <p:attrName>ppt_y</p:attrName>
                                        </p:attrNameLst>
                                      </p:cBhvr>
                                      <p:tavLst>
                                        <p:tav tm="0" fmla="#ppt_y-sin(pi*$)/81">
                                          <p:val>
                                            <p:fltVal val="0"/>
                                          </p:val>
                                        </p:tav>
                                        <p:tav tm="100000">
                                          <p:val>
                                            <p:fltVal val="1"/>
                                          </p:val>
                                        </p:tav>
                                      </p:tavLst>
                                    </p:anim>
                                    <p:animScale>
                                      <p:cBhvr>
                                        <p:cTn id="195" dur="26">
                                          <p:stCondLst>
                                            <p:cond delay="650"/>
                                          </p:stCondLst>
                                        </p:cTn>
                                        <p:tgtEl>
                                          <p:spTgt spid="509">
                                            <p:txEl>
                                              <p:pRg st="0" end="0"/>
                                            </p:txEl>
                                          </p:spTgt>
                                        </p:tgtEl>
                                      </p:cBhvr>
                                      <p:to x="100000" y="60000"/>
                                    </p:animScale>
                                    <p:animScale>
                                      <p:cBhvr>
                                        <p:cTn id="196" dur="166" decel="50000">
                                          <p:stCondLst>
                                            <p:cond delay="676"/>
                                          </p:stCondLst>
                                        </p:cTn>
                                        <p:tgtEl>
                                          <p:spTgt spid="509">
                                            <p:txEl>
                                              <p:pRg st="0" end="0"/>
                                            </p:txEl>
                                          </p:spTgt>
                                        </p:tgtEl>
                                      </p:cBhvr>
                                      <p:to x="100000" y="100000"/>
                                    </p:animScale>
                                    <p:animScale>
                                      <p:cBhvr>
                                        <p:cTn id="197" dur="26">
                                          <p:stCondLst>
                                            <p:cond delay="1312"/>
                                          </p:stCondLst>
                                        </p:cTn>
                                        <p:tgtEl>
                                          <p:spTgt spid="509">
                                            <p:txEl>
                                              <p:pRg st="0" end="0"/>
                                            </p:txEl>
                                          </p:spTgt>
                                        </p:tgtEl>
                                      </p:cBhvr>
                                      <p:to x="100000" y="80000"/>
                                    </p:animScale>
                                    <p:animScale>
                                      <p:cBhvr>
                                        <p:cTn id="198" dur="166" decel="50000">
                                          <p:stCondLst>
                                            <p:cond delay="1338"/>
                                          </p:stCondLst>
                                        </p:cTn>
                                        <p:tgtEl>
                                          <p:spTgt spid="509">
                                            <p:txEl>
                                              <p:pRg st="0" end="0"/>
                                            </p:txEl>
                                          </p:spTgt>
                                        </p:tgtEl>
                                      </p:cBhvr>
                                      <p:to x="100000" y="100000"/>
                                    </p:animScale>
                                    <p:animScale>
                                      <p:cBhvr>
                                        <p:cTn id="199" dur="26">
                                          <p:stCondLst>
                                            <p:cond delay="1642"/>
                                          </p:stCondLst>
                                        </p:cTn>
                                        <p:tgtEl>
                                          <p:spTgt spid="509">
                                            <p:txEl>
                                              <p:pRg st="0" end="0"/>
                                            </p:txEl>
                                          </p:spTgt>
                                        </p:tgtEl>
                                      </p:cBhvr>
                                      <p:to x="100000" y="90000"/>
                                    </p:animScale>
                                    <p:animScale>
                                      <p:cBhvr>
                                        <p:cTn id="200" dur="166" decel="50000">
                                          <p:stCondLst>
                                            <p:cond delay="1668"/>
                                          </p:stCondLst>
                                        </p:cTn>
                                        <p:tgtEl>
                                          <p:spTgt spid="509">
                                            <p:txEl>
                                              <p:pRg st="0" end="0"/>
                                            </p:txEl>
                                          </p:spTgt>
                                        </p:tgtEl>
                                      </p:cBhvr>
                                      <p:to x="100000" y="100000"/>
                                    </p:animScale>
                                    <p:animScale>
                                      <p:cBhvr>
                                        <p:cTn id="201" dur="26">
                                          <p:stCondLst>
                                            <p:cond delay="1808"/>
                                          </p:stCondLst>
                                        </p:cTn>
                                        <p:tgtEl>
                                          <p:spTgt spid="509">
                                            <p:txEl>
                                              <p:pRg st="0" end="0"/>
                                            </p:txEl>
                                          </p:spTgt>
                                        </p:tgtEl>
                                      </p:cBhvr>
                                      <p:to x="100000" y="95000"/>
                                    </p:animScale>
                                    <p:animScale>
                                      <p:cBhvr>
                                        <p:cTn id="202" dur="166" decel="50000">
                                          <p:stCondLst>
                                            <p:cond delay="1834"/>
                                          </p:stCondLst>
                                        </p:cTn>
                                        <p:tgtEl>
                                          <p:spTgt spid="50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 grpId="0" build="p"/>
      <p:bldP spid="500" grpId="0" build="p"/>
      <p:bldP spid="502" grpId="0" build="p"/>
      <p:bldP spid="503" grpId="0" build="p"/>
      <p:bldP spid="505" grpId="0" build="p"/>
      <p:bldP spid="506" grpId="0" build="p"/>
      <p:bldP spid="508" grpId="0" build="p"/>
      <p:bldP spid="50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PlaceHolder 1"/>
          <p:cNvSpPr>
            <a:spLocks noGrp="1"/>
          </p:cNvSpPr>
          <p:nvPr>
            <p:ph type="title"/>
          </p:nvPr>
        </p:nvSpPr>
        <p:spPr>
          <a:xfrm>
            <a:off x="1517760" y="1517760"/>
            <a:ext cx="9143280" cy="822240"/>
          </a:xfrm>
          <a:prstGeom prst="rect">
            <a:avLst/>
          </a:prstGeom>
          <a:noFill/>
          <a:ln w="0">
            <a:noFill/>
          </a:ln>
        </p:spPr>
        <p:txBody>
          <a:bodyPr lIns="90000" tIns="45000" rIns="90000" bIns="45000" anchor="t">
            <a:noAutofit/>
          </a:bodyPr>
          <a:lstStyle/>
          <a:p>
            <a:pPr>
              <a:lnSpc>
                <a:spcPct val="95000"/>
              </a:lnSpc>
              <a:buNone/>
            </a:pPr>
            <a:r>
              <a:rPr lang="en-US" sz="4200" b="0" strike="noStrike" spc="-52" dirty="0">
                <a:solidFill>
                  <a:srgbClr val="000000"/>
                </a:solidFill>
                <a:latin typeface="Futura Md BT" panose="020B0602020204020303" pitchFamily="34" charset="0"/>
              </a:rPr>
              <a:t>Timeline</a:t>
            </a:r>
            <a:endParaRPr lang="en-HK" sz="4200" b="0" strike="noStrike" spc="-1" dirty="0">
              <a:latin typeface="Futura Md BT" panose="020B0602020204020303" pitchFamily="34" charset="0"/>
            </a:endParaRPr>
          </a:p>
        </p:txBody>
      </p:sp>
      <p:grpSp>
        <p:nvGrpSpPr>
          <p:cNvPr id="511" name="Content Placeholder 3"/>
          <p:cNvGrpSpPr/>
          <p:nvPr/>
        </p:nvGrpSpPr>
        <p:grpSpPr>
          <a:xfrm>
            <a:off x="838080" y="2181240"/>
            <a:ext cx="10514880" cy="3876120"/>
            <a:chOff x="838080" y="2181240"/>
            <a:chExt cx="10514880" cy="3876120"/>
          </a:xfrm>
        </p:grpSpPr>
        <p:sp>
          <p:nvSpPr>
            <p:cNvPr id="512" name="Rectangle 511"/>
            <p:cNvSpPr/>
            <p:nvPr/>
          </p:nvSpPr>
          <p:spPr>
            <a:xfrm>
              <a:off x="838080" y="2181240"/>
              <a:ext cx="10514880" cy="3876120"/>
            </a:xfrm>
            <a:prstGeom prst="rect">
              <a:avLst/>
            </a:prstGeom>
            <a:noFill/>
            <a:ln w="0">
              <a:noFill/>
            </a:ln>
          </p:spPr>
          <p:style>
            <a:lnRef idx="0">
              <a:scrgbClr r="0" g="0" b="0"/>
            </a:lnRef>
            <a:fillRef idx="0">
              <a:scrgbClr r="0" g="0" b="0"/>
            </a:fillRef>
            <a:effectRef idx="0">
              <a:scrgbClr r="0" g="0" b="0"/>
            </a:effectRef>
            <a:fontRef idx="minor"/>
          </p:style>
        </p:sp>
        <p:sp>
          <p:nvSpPr>
            <p:cNvPr id="513" name="Rectangle 512"/>
            <p:cNvSpPr/>
            <p:nvPr/>
          </p:nvSpPr>
          <p:spPr>
            <a:xfrm>
              <a:off x="1193400" y="4263120"/>
              <a:ext cx="2800800" cy="43740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1440" anchor="t" anchorCtr="1">
              <a:noAutofit/>
            </a:bodyPr>
            <a:lstStyle/>
            <a:p>
              <a:pPr algn="ctr">
                <a:lnSpc>
                  <a:spcPct val="90000"/>
                </a:lnSpc>
                <a:spcAft>
                  <a:spcPts val="595"/>
                </a:spcAft>
                <a:buNone/>
                <a:tabLst>
                  <a:tab pos="0" algn="l"/>
                </a:tabLst>
              </a:pPr>
              <a:r>
                <a:rPr lang="en-US" sz="1600" b="1" strike="noStrike" spc="-1">
                  <a:solidFill>
                    <a:srgbClr val="000000"/>
                  </a:solidFill>
                  <a:latin typeface="Century Gothic" panose="020B0502020202020204" pitchFamily="34" charset="0"/>
                  <a:ea typeface="DejaVu Sans"/>
                </a:rPr>
                <a:t>2005</a:t>
              </a:r>
              <a:endParaRPr lang="en-HK" sz="1600" b="0" strike="noStrike" spc="-1">
                <a:latin typeface="Century Gothic" panose="020B0502020202020204" pitchFamily="34" charset="0"/>
              </a:endParaRPr>
            </a:p>
          </p:txBody>
        </p:sp>
        <p:sp>
          <p:nvSpPr>
            <p:cNvPr id="514" name="Rectangle 513"/>
            <p:cNvSpPr/>
            <p:nvPr/>
          </p:nvSpPr>
          <p:spPr>
            <a:xfrm>
              <a:off x="838080" y="4042080"/>
              <a:ext cx="10514880" cy="154440"/>
            </a:xfrm>
            <a:prstGeom prst="rect">
              <a:avLst/>
            </a:prstGeom>
            <a:solidFill>
              <a:schemeClr val="accent5">
                <a:hueOff val="0"/>
                <a:satOff val="0"/>
                <a:lumOff val="0"/>
                <a:alphaOff val="0"/>
              </a:schemeClr>
            </a:solidFill>
            <a:ln>
              <a:solidFill>
                <a:srgbClr val="FFFFFF"/>
              </a:solidFill>
            </a:ln>
          </p:spPr>
          <p:style>
            <a:lnRef idx="2">
              <a:scrgbClr r="0" g="0" b="0"/>
            </a:lnRef>
            <a:fillRef idx="0">
              <a:scrgbClr r="0" g="0" b="0"/>
            </a:fillRef>
            <a:effectRef idx="0">
              <a:scrgbClr r="0" g="0" b="0"/>
            </a:effectRef>
            <a:fontRef idx="minor"/>
          </p:style>
        </p:sp>
        <p:sp>
          <p:nvSpPr>
            <p:cNvPr id="515" name="Rectangle 514"/>
            <p:cNvSpPr/>
            <p:nvPr/>
          </p:nvSpPr>
          <p:spPr>
            <a:xfrm>
              <a:off x="1053360" y="2588760"/>
              <a:ext cx="3080880" cy="793440"/>
            </a:xfrm>
            <a:prstGeom prst="rect">
              <a:avLst/>
            </a:prstGeom>
            <a:solidFill>
              <a:schemeClr val="accent5">
                <a:alpha val="90000"/>
                <a:tint val="40000"/>
                <a:hueOff val="0"/>
                <a:satOff val="0"/>
                <a:lumOff val="0"/>
                <a:alphaOff val="0"/>
              </a:schemeClr>
            </a:solidFill>
            <a:ln>
              <a:solidFill>
                <a:srgbClr val="FDCCD8">
                  <a:alpha val="90000"/>
                </a:srgbClr>
              </a:solidFill>
            </a:ln>
          </p:spPr>
          <p:style>
            <a:lnRef idx="2">
              <a:scrgbClr r="0" g="0" b="0"/>
            </a:lnRef>
            <a:fillRef idx="0">
              <a:scrgbClr r="0" g="0" b="0"/>
            </a:fillRef>
            <a:effectRef idx="0">
              <a:scrgbClr r="0" g="0" b="0"/>
            </a:effectRef>
            <a:fontRef idx="minor"/>
          </p:style>
          <p:txBody>
            <a:bodyPr lIns="123840" tIns="123840" rIns="123840" bIns="123840" numCol="1" spcCol="1440" anchor="ctr">
              <a:noAutofit/>
            </a:bodyPr>
            <a:lstStyle/>
            <a:p>
              <a:pPr>
                <a:lnSpc>
                  <a:spcPct val="90000"/>
                </a:lnSpc>
                <a:spcAft>
                  <a:spcPts val="456"/>
                </a:spcAft>
                <a:buNone/>
                <a:tabLst>
                  <a:tab pos="0" algn="l"/>
                </a:tabLst>
              </a:pPr>
              <a:r>
                <a:rPr lang="en-US" sz="1200" b="0" strike="noStrike" spc="-1" dirty="0">
                  <a:solidFill>
                    <a:srgbClr val="000000"/>
                  </a:solidFill>
                  <a:latin typeface="Century Gothic" panose="020B0502020202020204" pitchFamily="34" charset="0"/>
                  <a:ea typeface="DejaVu Sans"/>
                </a:rPr>
                <a:t> Fruitful Fields is founded by a group of farmers who share a passion for delivering high-quality, fresh fruit to customers.</a:t>
              </a:r>
              <a:endParaRPr lang="en-HK" sz="1200" b="0" strike="noStrike" spc="-1" dirty="0">
                <a:latin typeface="Century Gothic" panose="020B0502020202020204" pitchFamily="34" charset="0"/>
              </a:endParaRPr>
            </a:p>
          </p:txBody>
        </p:sp>
        <p:sp>
          <p:nvSpPr>
            <p:cNvPr id="516" name="Straight Connector 515"/>
            <p:cNvSpPr/>
            <p:nvPr/>
          </p:nvSpPr>
          <p:spPr>
            <a:xfrm>
              <a:off x="2594160" y="3382920"/>
              <a:ext cx="360" cy="658800"/>
            </a:xfrm>
            <a:prstGeom prst="line">
              <a:avLst/>
            </a:prstGeom>
            <a:ln w="6350">
              <a:solidFill>
                <a:srgbClr val="FA2481"/>
              </a:solidFill>
              <a:prstDash val="dash"/>
            </a:ln>
          </p:spPr>
          <p:style>
            <a:lnRef idx="2">
              <a:scrgbClr r="0" g="0" b="0"/>
            </a:lnRef>
            <a:fillRef idx="0">
              <a:scrgbClr r="0" g="0" b="0"/>
            </a:fillRef>
            <a:effectRef idx="0">
              <a:scrgbClr r="0" g="0" b="0"/>
            </a:effectRef>
            <a:fontRef idx="minor"/>
          </p:style>
        </p:sp>
        <p:sp>
          <p:nvSpPr>
            <p:cNvPr id="517" name="Rectangle 516"/>
            <p:cNvSpPr/>
            <p:nvPr/>
          </p:nvSpPr>
          <p:spPr>
            <a:xfrm>
              <a:off x="2944440" y="3538080"/>
              <a:ext cx="2800800" cy="43740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1440" anchor="b" anchorCtr="1">
              <a:noAutofit/>
            </a:bodyPr>
            <a:lstStyle/>
            <a:p>
              <a:pPr algn="ctr">
                <a:lnSpc>
                  <a:spcPct val="90000"/>
                </a:lnSpc>
                <a:spcAft>
                  <a:spcPts val="595"/>
                </a:spcAft>
                <a:buNone/>
                <a:tabLst>
                  <a:tab pos="0" algn="l"/>
                </a:tabLst>
              </a:pPr>
              <a:r>
                <a:rPr lang="en-US" sz="1600" b="1" strike="noStrike" spc="-1">
                  <a:solidFill>
                    <a:srgbClr val="000000"/>
                  </a:solidFill>
                  <a:latin typeface="Century Gothic" panose="020B0502020202020204" pitchFamily="34" charset="0"/>
                  <a:ea typeface="DejaVu Sans"/>
                </a:rPr>
                <a:t>2007</a:t>
              </a:r>
              <a:endParaRPr lang="en-HK" sz="1600" b="0" strike="noStrike" spc="-1">
                <a:latin typeface="Century Gothic" panose="020B0502020202020204" pitchFamily="34" charset="0"/>
              </a:endParaRPr>
            </a:p>
          </p:txBody>
        </p:sp>
        <p:sp>
          <p:nvSpPr>
            <p:cNvPr id="518" name="Rectangle 517"/>
            <p:cNvSpPr/>
            <p:nvPr/>
          </p:nvSpPr>
          <p:spPr>
            <a:xfrm>
              <a:off x="2804400" y="4856040"/>
              <a:ext cx="3080880" cy="979560"/>
            </a:xfrm>
            <a:prstGeom prst="rect">
              <a:avLst/>
            </a:prstGeom>
            <a:solidFill>
              <a:schemeClr val="accent5">
                <a:alpha val="90000"/>
                <a:tint val="40000"/>
                <a:hueOff val="0"/>
                <a:satOff val="0"/>
                <a:lumOff val="0"/>
                <a:alphaOff val="0"/>
              </a:schemeClr>
            </a:solidFill>
            <a:ln>
              <a:solidFill>
                <a:srgbClr val="FDCCD8">
                  <a:alpha val="90000"/>
                </a:srgbClr>
              </a:solidFill>
            </a:ln>
          </p:spPr>
          <p:style>
            <a:lnRef idx="2">
              <a:scrgbClr r="0" g="0" b="0"/>
            </a:lnRef>
            <a:fillRef idx="0">
              <a:scrgbClr r="0" g="0" b="0"/>
            </a:fillRef>
            <a:effectRef idx="0">
              <a:scrgbClr r="0" g="0" b="0"/>
            </a:effectRef>
            <a:fontRef idx="minor"/>
          </p:style>
          <p:txBody>
            <a:bodyPr lIns="123840" tIns="123840" rIns="123840" bIns="123840" numCol="1" spcCol="1440" anchor="ctr">
              <a:noAutofit/>
            </a:bodyPr>
            <a:lstStyle/>
            <a:p>
              <a:pPr>
                <a:lnSpc>
                  <a:spcPct val="90000"/>
                </a:lnSpc>
                <a:spcAft>
                  <a:spcPts val="456"/>
                </a:spcAft>
                <a:buNone/>
                <a:tabLst>
                  <a:tab pos="0" algn="l"/>
                </a:tabLst>
              </a:pPr>
              <a:r>
                <a:rPr lang="en-US" sz="1200" b="0" strike="noStrike" spc="-1">
                  <a:solidFill>
                    <a:srgbClr val="000000"/>
                  </a:solidFill>
                  <a:latin typeface="Century Gothic" panose="020B0502020202020204" pitchFamily="34" charset="0"/>
                  <a:ea typeface="DejaVu Sans"/>
                </a:rPr>
                <a:t>Fruitful Fields expands its operations to include organic and fair-trade fruit options, in response to growing demand for sustainably-produced produce.</a:t>
              </a:r>
              <a:endParaRPr lang="en-HK" sz="1200" b="0" strike="noStrike" spc="-1">
                <a:latin typeface="Century Gothic" panose="020B0502020202020204" pitchFamily="34" charset="0"/>
              </a:endParaRPr>
            </a:p>
          </p:txBody>
        </p:sp>
        <p:sp>
          <p:nvSpPr>
            <p:cNvPr id="519" name="Straight Connector 518"/>
            <p:cNvSpPr/>
            <p:nvPr/>
          </p:nvSpPr>
          <p:spPr>
            <a:xfrm>
              <a:off x="4344840" y="4196880"/>
              <a:ext cx="360" cy="659160"/>
            </a:xfrm>
            <a:prstGeom prst="line">
              <a:avLst/>
            </a:prstGeom>
            <a:ln w="6350">
              <a:solidFill>
                <a:srgbClr val="FA2481"/>
              </a:solidFill>
              <a:prstDash val="dash"/>
            </a:ln>
          </p:spPr>
          <p:style>
            <a:lnRef idx="2">
              <a:scrgbClr r="0" g="0" b="0"/>
            </a:lnRef>
            <a:fillRef idx="0">
              <a:scrgbClr r="0" g="0" b="0"/>
            </a:fillRef>
            <a:effectRef idx="0">
              <a:scrgbClr r="0" g="0" b="0"/>
            </a:effectRef>
            <a:fontRef idx="minor"/>
          </p:style>
        </p:sp>
        <p:sp>
          <p:nvSpPr>
            <p:cNvPr id="520" name="Oval 519"/>
            <p:cNvSpPr/>
            <p:nvPr/>
          </p:nvSpPr>
          <p:spPr>
            <a:xfrm>
              <a:off x="2545920" y="4071240"/>
              <a:ext cx="96120" cy="96120"/>
            </a:xfrm>
            <a:prstGeom prst="ellipse">
              <a:avLst/>
            </a:prstGeom>
            <a:solidFill>
              <a:schemeClr val="lt1">
                <a:alpha val="90000"/>
                <a:hueOff val="0"/>
                <a:satOff val="0"/>
                <a:lumOff val="0"/>
                <a:alphaOff val="0"/>
              </a:schemeClr>
            </a:solidFill>
            <a:ln>
              <a:noFill/>
            </a:ln>
          </p:spPr>
          <p:style>
            <a:lnRef idx="2">
              <a:scrgbClr r="0" g="0" b="0"/>
            </a:lnRef>
            <a:fillRef idx="0">
              <a:scrgbClr r="0" g="0" b="0"/>
            </a:fillRef>
            <a:effectRef idx="0">
              <a:scrgbClr r="0" g="0" b="0"/>
            </a:effectRef>
            <a:fontRef idx="minor"/>
          </p:style>
        </p:sp>
        <p:sp>
          <p:nvSpPr>
            <p:cNvPr id="521" name="Oval 520"/>
            <p:cNvSpPr/>
            <p:nvPr/>
          </p:nvSpPr>
          <p:spPr>
            <a:xfrm>
              <a:off x="4296600" y="4071240"/>
              <a:ext cx="96120" cy="96120"/>
            </a:xfrm>
            <a:prstGeom prst="ellipse">
              <a:avLst/>
            </a:prstGeom>
            <a:solidFill>
              <a:schemeClr val="lt1">
                <a:alpha val="90000"/>
                <a:hueOff val="0"/>
                <a:satOff val="0"/>
                <a:lumOff val="0"/>
                <a:alphaOff val="0"/>
              </a:schemeClr>
            </a:solidFill>
            <a:ln>
              <a:noFill/>
            </a:ln>
          </p:spPr>
          <p:style>
            <a:lnRef idx="2">
              <a:scrgbClr r="0" g="0" b="0"/>
            </a:lnRef>
            <a:fillRef idx="0">
              <a:scrgbClr r="0" g="0" b="0"/>
            </a:fillRef>
            <a:effectRef idx="0">
              <a:scrgbClr r="0" g="0" b="0"/>
            </a:effectRef>
            <a:fontRef idx="minor"/>
          </p:style>
        </p:sp>
        <p:sp>
          <p:nvSpPr>
            <p:cNvPr id="522" name="Rectangle 521"/>
            <p:cNvSpPr/>
            <p:nvPr/>
          </p:nvSpPr>
          <p:spPr>
            <a:xfrm>
              <a:off x="4695120" y="4263120"/>
              <a:ext cx="2800800" cy="43740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1440" anchor="t" anchorCtr="1">
              <a:noAutofit/>
            </a:bodyPr>
            <a:lstStyle/>
            <a:p>
              <a:pPr algn="ctr">
                <a:lnSpc>
                  <a:spcPct val="90000"/>
                </a:lnSpc>
                <a:spcAft>
                  <a:spcPts val="595"/>
                </a:spcAft>
                <a:buNone/>
                <a:tabLst>
                  <a:tab pos="0" algn="l"/>
                </a:tabLst>
              </a:pPr>
              <a:r>
                <a:rPr lang="en-US" sz="1600" b="1" strike="noStrike" spc="-1">
                  <a:solidFill>
                    <a:srgbClr val="000000"/>
                  </a:solidFill>
                  <a:latin typeface="Century Gothic" panose="020B0502020202020204" pitchFamily="34" charset="0"/>
                  <a:ea typeface="DejaVu Sans"/>
                </a:rPr>
                <a:t>2010</a:t>
              </a:r>
              <a:endParaRPr lang="en-HK" sz="1600" b="0" strike="noStrike" spc="-1">
                <a:latin typeface="Century Gothic" panose="020B0502020202020204" pitchFamily="34" charset="0"/>
              </a:endParaRPr>
            </a:p>
          </p:txBody>
        </p:sp>
        <p:sp>
          <p:nvSpPr>
            <p:cNvPr id="523" name="Rectangle 522"/>
            <p:cNvSpPr/>
            <p:nvPr/>
          </p:nvSpPr>
          <p:spPr>
            <a:xfrm>
              <a:off x="4555080" y="2181240"/>
              <a:ext cx="3080880" cy="1197000"/>
            </a:xfrm>
            <a:prstGeom prst="rect">
              <a:avLst/>
            </a:prstGeom>
            <a:solidFill>
              <a:schemeClr val="accent5">
                <a:alpha val="90000"/>
                <a:tint val="40000"/>
                <a:hueOff val="0"/>
                <a:satOff val="0"/>
                <a:lumOff val="0"/>
                <a:alphaOff val="0"/>
              </a:schemeClr>
            </a:solidFill>
            <a:ln>
              <a:solidFill>
                <a:srgbClr val="FDCCD8">
                  <a:alpha val="90000"/>
                </a:srgbClr>
              </a:solidFill>
            </a:ln>
          </p:spPr>
          <p:style>
            <a:lnRef idx="2">
              <a:scrgbClr r="0" g="0" b="0"/>
            </a:lnRef>
            <a:fillRef idx="0">
              <a:scrgbClr r="0" g="0" b="0"/>
            </a:fillRef>
            <a:effectRef idx="0">
              <a:scrgbClr r="0" g="0" b="0"/>
            </a:effectRef>
            <a:fontRef idx="minor"/>
          </p:style>
          <p:txBody>
            <a:bodyPr lIns="123840" tIns="123840" rIns="123840" bIns="123840" numCol="1" spcCol="1440" anchor="ctr">
              <a:noAutofit/>
            </a:bodyPr>
            <a:lstStyle/>
            <a:p>
              <a:pPr>
                <a:lnSpc>
                  <a:spcPct val="90000"/>
                </a:lnSpc>
                <a:spcAft>
                  <a:spcPts val="456"/>
                </a:spcAft>
                <a:buNone/>
                <a:tabLst>
                  <a:tab pos="0" algn="l"/>
                </a:tabLst>
              </a:pPr>
              <a:r>
                <a:rPr lang="en-US" sz="1100" b="0" strike="noStrike" spc="-1" dirty="0">
                  <a:solidFill>
                    <a:srgbClr val="000000"/>
                  </a:solidFill>
                  <a:latin typeface="Century Gothic" panose="020B0502020202020204" pitchFamily="34" charset="0"/>
                  <a:ea typeface="DejaVu Sans"/>
                </a:rPr>
                <a:t>The company launches a line of value-added fruit products, such as pre-cut fruit cups and fruit-based snacks, to provide customers with convenient and healthy snacking options.</a:t>
              </a:r>
              <a:endParaRPr lang="en-HK" sz="1100" b="0" strike="noStrike" spc="-1" dirty="0">
                <a:latin typeface="Century Gothic" panose="020B0502020202020204" pitchFamily="34" charset="0"/>
              </a:endParaRPr>
            </a:p>
          </p:txBody>
        </p:sp>
        <p:sp>
          <p:nvSpPr>
            <p:cNvPr id="524" name="Straight Connector 523"/>
            <p:cNvSpPr/>
            <p:nvPr/>
          </p:nvSpPr>
          <p:spPr>
            <a:xfrm>
              <a:off x="6095880" y="3382920"/>
              <a:ext cx="360" cy="658800"/>
            </a:xfrm>
            <a:prstGeom prst="line">
              <a:avLst/>
            </a:prstGeom>
            <a:ln w="6350">
              <a:solidFill>
                <a:srgbClr val="FA2481"/>
              </a:solidFill>
              <a:prstDash val="dash"/>
            </a:ln>
          </p:spPr>
          <p:style>
            <a:lnRef idx="2">
              <a:scrgbClr r="0" g="0" b="0"/>
            </a:lnRef>
            <a:fillRef idx="0">
              <a:scrgbClr r="0" g="0" b="0"/>
            </a:fillRef>
            <a:effectRef idx="0">
              <a:scrgbClr r="0" g="0" b="0"/>
            </a:effectRef>
            <a:fontRef idx="minor"/>
          </p:style>
        </p:sp>
        <p:sp>
          <p:nvSpPr>
            <p:cNvPr id="525" name="Rectangle 524"/>
            <p:cNvSpPr/>
            <p:nvPr/>
          </p:nvSpPr>
          <p:spPr>
            <a:xfrm>
              <a:off x="6446160" y="3538080"/>
              <a:ext cx="2800800" cy="43740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1440" anchor="b" anchorCtr="1">
              <a:noAutofit/>
            </a:bodyPr>
            <a:lstStyle/>
            <a:p>
              <a:pPr algn="ctr">
                <a:lnSpc>
                  <a:spcPct val="90000"/>
                </a:lnSpc>
                <a:spcAft>
                  <a:spcPts val="595"/>
                </a:spcAft>
                <a:buNone/>
                <a:tabLst>
                  <a:tab pos="0" algn="l"/>
                </a:tabLst>
              </a:pPr>
              <a:r>
                <a:rPr lang="en-US" sz="1600" b="1" strike="noStrike" spc="-1">
                  <a:solidFill>
                    <a:srgbClr val="000000"/>
                  </a:solidFill>
                  <a:latin typeface="Century Gothic" panose="020B0502020202020204" pitchFamily="34" charset="0"/>
                  <a:ea typeface="DejaVu Sans"/>
                </a:rPr>
                <a:t>2015</a:t>
              </a:r>
              <a:endParaRPr lang="en-HK" sz="1600" b="0" strike="noStrike" spc="-1">
                <a:latin typeface="Century Gothic" panose="020B0502020202020204" pitchFamily="34" charset="0"/>
              </a:endParaRPr>
            </a:p>
          </p:txBody>
        </p:sp>
        <p:sp>
          <p:nvSpPr>
            <p:cNvPr id="526" name="Rectangle 525"/>
            <p:cNvSpPr/>
            <p:nvPr/>
          </p:nvSpPr>
          <p:spPr>
            <a:xfrm>
              <a:off x="6306120" y="4856040"/>
              <a:ext cx="3080880" cy="1083600"/>
            </a:xfrm>
            <a:prstGeom prst="rect">
              <a:avLst/>
            </a:prstGeom>
            <a:solidFill>
              <a:schemeClr val="accent5">
                <a:alpha val="90000"/>
                <a:tint val="40000"/>
                <a:hueOff val="0"/>
                <a:satOff val="0"/>
                <a:lumOff val="0"/>
                <a:alphaOff val="0"/>
              </a:schemeClr>
            </a:solidFill>
            <a:ln>
              <a:solidFill>
                <a:srgbClr val="FDCCD8">
                  <a:alpha val="90000"/>
                </a:srgbClr>
              </a:solidFill>
            </a:ln>
          </p:spPr>
          <p:style>
            <a:lnRef idx="2">
              <a:scrgbClr r="0" g="0" b="0"/>
            </a:lnRef>
            <a:fillRef idx="0">
              <a:scrgbClr r="0" g="0" b="0"/>
            </a:fillRef>
            <a:effectRef idx="0">
              <a:scrgbClr r="0" g="0" b="0"/>
            </a:effectRef>
            <a:fontRef idx="minor"/>
          </p:style>
          <p:txBody>
            <a:bodyPr lIns="123840" tIns="123840" rIns="123840" bIns="123840" numCol="1" spcCol="1440" anchor="ctr">
              <a:noAutofit/>
            </a:bodyPr>
            <a:lstStyle/>
            <a:p>
              <a:pPr>
                <a:lnSpc>
                  <a:spcPct val="90000"/>
                </a:lnSpc>
                <a:spcAft>
                  <a:spcPts val="456"/>
                </a:spcAft>
                <a:buNone/>
                <a:tabLst>
                  <a:tab pos="0" algn="l"/>
                </a:tabLst>
              </a:pPr>
              <a:r>
                <a:rPr lang="en-US" sz="1100" b="0" strike="noStrike" spc="-1">
                  <a:solidFill>
                    <a:srgbClr val="000000"/>
                  </a:solidFill>
                  <a:latin typeface="Century Gothic" panose="020B0502020202020204" pitchFamily="34" charset="0"/>
                  <a:ea typeface="DejaVu Sans"/>
                </a:rPr>
                <a:t>Fruitful Fields opens its first brick-and-mortar retail store, offering a wide selection of fresh fruit and value-added products to customers in the local community.</a:t>
              </a:r>
              <a:endParaRPr lang="en-HK" sz="1100" b="0" strike="noStrike" spc="-1">
                <a:latin typeface="Century Gothic" panose="020B0502020202020204" pitchFamily="34" charset="0"/>
              </a:endParaRPr>
            </a:p>
          </p:txBody>
        </p:sp>
        <p:sp>
          <p:nvSpPr>
            <p:cNvPr id="527" name="Straight Connector 526"/>
            <p:cNvSpPr/>
            <p:nvPr/>
          </p:nvSpPr>
          <p:spPr>
            <a:xfrm>
              <a:off x="7846560" y="4196880"/>
              <a:ext cx="360" cy="659160"/>
            </a:xfrm>
            <a:prstGeom prst="line">
              <a:avLst/>
            </a:prstGeom>
            <a:ln w="6350">
              <a:solidFill>
                <a:srgbClr val="FA2481"/>
              </a:solidFill>
              <a:prstDash val="dash"/>
            </a:ln>
          </p:spPr>
          <p:style>
            <a:lnRef idx="2">
              <a:scrgbClr r="0" g="0" b="0"/>
            </a:lnRef>
            <a:fillRef idx="0">
              <a:scrgbClr r="0" g="0" b="0"/>
            </a:fillRef>
            <a:effectRef idx="0">
              <a:scrgbClr r="0" g="0" b="0"/>
            </a:effectRef>
            <a:fontRef idx="minor"/>
          </p:style>
        </p:sp>
        <p:sp>
          <p:nvSpPr>
            <p:cNvPr id="528" name="Oval 527"/>
            <p:cNvSpPr/>
            <p:nvPr/>
          </p:nvSpPr>
          <p:spPr>
            <a:xfrm>
              <a:off x="6047640" y="4071240"/>
              <a:ext cx="96120" cy="96120"/>
            </a:xfrm>
            <a:prstGeom prst="ellipse">
              <a:avLst/>
            </a:prstGeom>
            <a:solidFill>
              <a:schemeClr val="lt1">
                <a:alpha val="90000"/>
                <a:hueOff val="0"/>
                <a:satOff val="0"/>
                <a:lumOff val="0"/>
                <a:alphaOff val="0"/>
              </a:schemeClr>
            </a:solidFill>
            <a:ln>
              <a:noFill/>
            </a:ln>
          </p:spPr>
          <p:style>
            <a:lnRef idx="2">
              <a:scrgbClr r="0" g="0" b="0"/>
            </a:lnRef>
            <a:fillRef idx="0">
              <a:scrgbClr r="0" g="0" b="0"/>
            </a:fillRef>
            <a:effectRef idx="0">
              <a:scrgbClr r="0" g="0" b="0"/>
            </a:effectRef>
            <a:fontRef idx="minor"/>
          </p:style>
        </p:sp>
        <p:sp>
          <p:nvSpPr>
            <p:cNvPr id="529" name="Oval 528"/>
            <p:cNvSpPr/>
            <p:nvPr/>
          </p:nvSpPr>
          <p:spPr>
            <a:xfrm>
              <a:off x="7798320" y="4071240"/>
              <a:ext cx="96120" cy="96120"/>
            </a:xfrm>
            <a:prstGeom prst="ellipse">
              <a:avLst/>
            </a:prstGeom>
            <a:solidFill>
              <a:schemeClr val="lt1">
                <a:alpha val="90000"/>
                <a:hueOff val="0"/>
                <a:satOff val="0"/>
                <a:lumOff val="0"/>
                <a:alphaOff val="0"/>
              </a:schemeClr>
            </a:solidFill>
            <a:ln>
              <a:noFill/>
            </a:ln>
          </p:spPr>
          <p:style>
            <a:lnRef idx="2">
              <a:scrgbClr r="0" g="0" b="0"/>
            </a:lnRef>
            <a:fillRef idx="0">
              <a:scrgbClr r="0" g="0" b="0"/>
            </a:fillRef>
            <a:effectRef idx="0">
              <a:scrgbClr r="0" g="0" b="0"/>
            </a:effectRef>
            <a:fontRef idx="minor"/>
          </p:style>
        </p:sp>
        <p:sp>
          <p:nvSpPr>
            <p:cNvPr id="530" name="Rectangle 529"/>
            <p:cNvSpPr/>
            <p:nvPr/>
          </p:nvSpPr>
          <p:spPr>
            <a:xfrm>
              <a:off x="8197200" y="4263120"/>
              <a:ext cx="2800800" cy="43740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1440" anchor="t" anchorCtr="1">
              <a:noAutofit/>
            </a:bodyPr>
            <a:lstStyle/>
            <a:p>
              <a:pPr algn="ctr">
                <a:lnSpc>
                  <a:spcPct val="90000"/>
                </a:lnSpc>
                <a:spcAft>
                  <a:spcPts val="595"/>
                </a:spcAft>
                <a:buNone/>
                <a:tabLst>
                  <a:tab pos="0" algn="l"/>
                </a:tabLst>
              </a:pPr>
              <a:r>
                <a:rPr lang="en-US" sz="1600" b="1" strike="noStrike" spc="-1">
                  <a:solidFill>
                    <a:srgbClr val="000000"/>
                  </a:solidFill>
                  <a:latin typeface="Century Gothic" panose="020B0502020202020204" pitchFamily="34" charset="0"/>
                  <a:ea typeface="DejaVu Sans"/>
                </a:rPr>
                <a:t>2023</a:t>
              </a:r>
              <a:endParaRPr lang="en-HK" sz="1600" b="0" strike="noStrike" spc="-1">
                <a:latin typeface="Century Gothic" panose="020B0502020202020204" pitchFamily="34" charset="0"/>
              </a:endParaRPr>
            </a:p>
          </p:txBody>
        </p:sp>
        <p:sp>
          <p:nvSpPr>
            <p:cNvPr id="531" name="Rectangle 530"/>
            <p:cNvSpPr/>
            <p:nvPr/>
          </p:nvSpPr>
          <p:spPr>
            <a:xfrm>
              <a:off x="8057160" y="2402640"/>
              <a:ext cx="3080880" cy="979560"/>
            </a:xfrm>
            <a:prstGeom prst="rect">
              <a:avLst/>
            </a:prstGeom>
            <a:solidFill>
              <a:schemeClr val="accent5">
                <a:alpha val="90000"/>
                <a:tint val="40000"/>
                <a:hueOff val="0"/>
                <a:satOff val="0"/>
                <a:lumOff val="0"/>
                <a:alphaOff val="0"/>
              </a:schemeClr>
            </a:solidFill>
            <a:ln>
              <a:solidFill>
                <a:srgbClr val="FDCCD8">
                  <a:alpha val="90000"/>
                </a:srgbClr>
              </a:solidFill>
            </a:ln>
          </p:spPr>
          <p:style>
            <a:lnRef idx="2">
              <a:scrgbClr r="0" g="0" b="0"/>
            </a:lnRef>
            <a:fillRef idx="0">
              <a:scrgbClr r="0" g="0" b="0"/>
            </a:fillRef>
            <a:effectRef idx="0">
              <a:scrgbClr r="0" g="0" b="0"/>
            </a:effectRef>
            <a:fontRef idx="minor"/>
          </p:style>
          <p:txBody>
            <a:bodyPr lIns="123840" tIns="123840" rIns="123840" bIns="123840" numCol="1" spcCol="1440" anchor="ctr">
              <a:noAutofit/>
            </a:bodyPr>
            <a:lstStyle/>
            <a:p>
              <a:pPr>
                <a:lnSpc>
                  <a:spcPct val="90000"/>
                </a:lnSpc>
                <a:spcAft>
                  <a:spcPts val="456"/>
                </a:spcAft>
                <a:buNone/>
                <a:tabLst>
                  <a:tab pos="0" algn="l"/>
                </a:tabLst>
              </a:pPr>
              <a:r>
                <a:rPr lang="en-US" sz="1200" b="0" strike="noStrike" spc="-1" dirty="0">
                  <a:solidFill>
                    <a:srgbClr val="000000"/>
                  </a:solidFill>
                  <a:latin typeface="Century Gothic" panose="020B0502020202020204" pitchFamily="34" charset="0"/>
                  <a:ea typeface="DejaVu Sans"/>
                </a:rPr>
                <a:t>Fruitful Fields continues to expand its operations, partnering with more local farmers and opening additional retail locations in new markets across the country. </a:t>
              </a:r>
              <a:endParaRPr lang="en-HK" sz="1200" b="0" strike="noStrike" spc="-1" dirty="0">
                <a:latin typeface="Century Gothic" panose="020B0502020202020204" pitchFamily="34" charset="0"/>
              </a:endParaRPr>
            </a:p>
          </p:txBody>
        </p:sp>
        <p:sp>
          <p:nvSpPr>
            <p:cNvPr id="532" name="Straight Connector 531"/>
            <p:cNvSpPr/>
            <p:nvPr/>
          </p:nvSpPr>
          <p:spPr>
            <a:xfrm>
              <a:off x="9597600" y="3382920"/>
              <a:ext cx="360" cy="658800"/>
            </a:xfrm>
            <a:prstGeom prst="line">
              <a:avLst/>
            </a:prstGeom>
            <a:ln w="6350">
              <a:solidFill>
                <a:srgbClr val="FA2481"/>
              </a:solidFill>
              <a:prstDash val="dash"/>
            </a:ln>
          </p:spPr>
          <p:style>
            <a:lnRef idx="2">
              <a:scrgbClr r="0" g="0" b="0"/>
            </a:lnRef>
            <a:fillRef idx="0">
              <a:scrgbClr r="0" g="0" b="0"/>
            </a:fillRef>
            <a:effectRef idx="0">
              <a:scrgbClr r="0" g="0" b="0"/>
            </a:effectRef>
            <a:fontRef idx="minor"/>
          </p:style>
        </p:sp>
        <p:sp>
          <p:nvSpPr>
            <p:cNvPr id="533" name="Oval 532"/>
            <p:cNvSpPr/>
            <p:nvPr/>
          </p:nvSpPr>
          <p:spPr>
            <a:xfrm>
              <a:off x="9549360" y="4071240"/>
              <a:ext cx="96120" cy="96120"/>
            </a:xfrm>
            <a:prstGeom prst="ellipse">
              <a:avLst/>
            </a:prstGeom>
            <a:solidFill>
              <a:schemeClr val="lt1">
                <a:alpha val="90000"/>
                <a:hueOff val="0"/>
                <a:satOff val="0"/>
                <a:lumOff val="0"/>
                <a:alphaOff val="0"/>
              </a:schemeClr>
            </a:solidFill>
            <a:ln>
              <a:noFill/>
            </a:ln>
          </p:spPr>
          <p:style>
            <a:lnRef idx="2">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PlaceHolder 1"/>
          <p:cNvSpPr>
            <a:spLocks noGrp="1"/>
          </p:cNvSpPr>
          <p:nvPr>
            <p:ph type="title"/>
          </p:nvPr>
        </p:nvSpPr>
        <p:spPr>
          <a:xfrm>
            <a:off x="1517760" y="1517760"/>
            <a:ext cx="9143280" cy="786600"/>
          </a:xfrm>
          <a:prstGeom prst="rect">
            <a:avLst/>
          </a:prstGeom>
          <a:noFill/>
          <a:ln w="0">
            <a:noFill/>
          </a:ln>
        </p:spPr>
        <p:txBody>
          <a:bodyPr lIns="90000" tIns="45000" rIns="90000" bIns="45000" anchor="t">
            <a:normAutofit/>
          </a:bodyPr>
          <a:lstStyle/>
          <a:p>
            <a:pPr>
              <a:lnSpc>
                <a:spcPct val="95000"/>
              </a:lnSpc>
              <a:buNone/>
            </a:pPr>
            <a:r>
              <a:rPr lang="en-US" sz="4200" b="0" strike="noStrike" spc="-52" smtClean="0">
                <a:solidFill>
                  <a:srgbClr val="000000"/>
                </a:solidFill>
                <a:latin typeface="Futura Md BT" panose="020B0602020204020303" pitchFamily="34" charset="0"/>
              </a:rPr>
              <a:t>Future Plan</a:t>
            </a:r>
            <a:endParaRPr lang="en-HK" sz="4200" b="0" strike="noStrike" spc="-1" dirty="0">
              <a:latin typeface="Futura Md BT" panose="020B0602020204020303" pitchFamily="34" charset="0"/>
            </a:endParaRPr>
          </a:p>
        </p:txBody>
      </p:sp>
      <p:sp>
        <p:nvSpPr>
          <p:cNvPr id="535" name="PlaceHolder 2"/>
          <p:cNvSpPr>
            <a:spLocks noGrp="1"/>
          </p:cNvSpPr>
          <p:nvPr>
            <p:ph/>
          </p:nvPr>
        </p:nvSpPr>
        <p:spPr>
          <a:xfrm>
            <a:off x="1517760" y="2696760"/>
            <a:ext cx="4333680" cy="605160"/>
          </a:xfrm>
          <a:prstGeom prst="rect">
            <a:avLst/>
          </a:prstGeom>
          <a:noFill/>
          <a:ln w="0">
            <a:noFill/>
          </a:ln>
        </p:spPr>
        <p:txBody>
          <a:bodyPr lIns="90000" tIns="45000" rIns="90000" bIns="45000" anchor="b">
            <a:noAutofit/>
          </a:bodyPr>
          <a:lstStyle/>
          <a:p>
            <a:pPr>
              <a:lnSpc>
                <a:spcPct val="100000"/>
              </a:lnSpc>
              <a:spcBef>
                <a:spcPts val="901"/>
              </a:spcBef>
              <a:buNone/>
              <a:tabLst>
                <a:tab pos="0" algn="l"/>
              </a:tabLst>
            </a:pPr>
            <a:r>
              <a:rPr lang="en-US" sz="2000" b="1" strike="noStrike" spc="-1" dirty="0">
                <a:solidFill>
                  <a:srgbClr val="000000"/>
                </a:solidFill>
                <a:latin typeface="Futura Md BT" panose="020B0602020204020303" pitchFamily="34" charset="0"/>
              </a:rPr>
              <a:t>Expand our operations</a:t>
            </a:r>
            <a:endParaRPr lang="en-HK" sz="2000" b="0" strike="noStrike" spc="-1" dirty="0">
              <a:latin typeface="Futura Md BT" panose="020B0602020204020303" pitchFamily="34" charset="0"/>
            </a:endParaRPr>
          </a:p>
        </p:txBody>
      </p:sp>
      <p:sp>
        <p:nvSpPr>
          <p:cNvPr id="536" name="PlaceHolder 3"/>
          <p:cNvSpPr>
            <a:spLocks noGrp="1"/>
          </p:cNvSpPr>
          <p:nvPr>
            <p:ph/>
          </p:nvPr>
        </p:nvSpPr>
        <p:spPr>
          <a:xfrm>
            <a:off x="1517760" y="3397320"/>
            <a:ext cx="4333680" cy="2449080"/>
          </a:xfrm>
          <a:prstGeom prst="rect">
            <a:avLst/>
          </a:prstGeom>
          <a:noFill/>
          <a:ln w="0">
            <a:noFill/>
          </a:ln>
        </p:spPr>
        <p:txBody>
          <a:bodyPr lIns="90000" tIns="45000" rIns="90000" bIns="45000" anchor="t">
            <a:normAutofit/>
          </a:bodyPr>
          <a:lstStyle/>
          <a:p>
            <a:pPr marL="365760" indent="-365760">
              <a:lnSpc>
                <a:spcPct val="105000"/>
              </a:lnSpc>
              <a:spcBef>
                <a:spcPts val="901"/>
              </a:spcBef>
              <a:buClr>
                <a:srgbClr val="FA2481"/>
              </a:buClr>
              <a:buFont typeface="Avenir Next LT Pro"/>
              <a:buChar char="+"/>
            </a:pPr>
            <a:r>
              <a:rPr lang="en-US" sz="1400" b="0" strike="noStrike" spc="-1" dirty="0">
                <a:solidFill>
                  <a:srgbClr val="000000"/>
                </a:solidFill>
                <a:latin typeface="Century Gothic" panose="020B0502020202020204" pitchFamily="34" charset="0"/>
              </a:rPr>
              <a:t>Expand our operations to include more regions and countries to serve a wider customer base.</a:t>
            </a:r>
            <a:endParaRPr lang="en-HK" sz="1400" b="0" strike="noStrike" spc="-1" dirty="0">
              <a:latin typeface="Century Gothic" panose="020B0502020202020204" pitchFamily="34" charset="0"/>
            </a:endParaRPr>
          </a:p>
          <a:p>
            <a:pPr marL="365760" indent="-365760">
              <a:lnSpc>
                <a:spcPct val="105000"/>
              </a:lnSpc>
              <a:spcBef>
                <a:spcPts val="901"/>
              </a:spcBef>
              <a:buClr>
                <a:srgbClr val="FA2481"/>
              </a:buClr>
              <a:buFont typeface="Avenir Next LT Pro"/>
              <a:buChar char="+"/>
            </a:pPr>
            <a:r>
              <a:rPr lang="en-US" sz="1400" b="0" strike="noStrike" spc="-1" dirty="0">
                <a:solidFill>
                  <a:srgbClr val="000000"/>
                </a:solidFill>
                <a:latin typeface="Century Gothic" panose="020B0502020202020204" pitchFamily="34" charset="0"/>
              </a:rPr>
              <a:t>Continue to prioritize sustainable farming practices and explore new ways to reduce our environmental impact.</a:t>
            </a:r>
            <a:endParaRPr lang="en-HK" sz="1400" b="0" strike="noStrike" spc="-1" dirty="0">
              <a:latin typeface="Century Gothic" panose="020B0502020202020204" pitchFamily="34" charset="0"/>
            </a:endParaRPr>
          </a:p>
        </p:txBody>
      </p:sp>
      <p:sp>
        <p:nvSpPr>
          <p:cNvPr id="537" name="PlaceHolder 4"/>
          <p:cNvSpPr>
            <a:spLocks noGrp="1"/>
          </p:cNvSpPr>
          <p:nvPr>
            <p:ph/>
          </p:nvPr>
        </p:nvSpPr>
        <p:spPr>
          <a:xfrm>
            <a:off x="6336720" y="2696760"/>
            <a:ext cx="4333680" cy="605160"/>
          </a:xfrm>
          <a:prstGeom prst="rect">
            <a:avLst/>
          </a:prstGeom>
          <a:noFill/>
          <a:ln w="0">
            <a:noFill/>
          </a:ln>
        </p:spPr>
        <p:txBody>
          <a:bodyPr lIns="90000" tIns="45000" rIns="90000" bIns="45000" anchor="b">
            <a:noAutofit/>
          </a:bodyPr>
          <a:lstStyle/>
          <a:p>
            <a:pPr>
              <a:lnSpc>
                <a:spcPct val="100000"/>
              </a:lnSpc>
              <a:spcBef>
                <a:spcPts val="901"/>
              </a:spcBef>
              <a:buNone/>
              <a:tabLst>
                <a:tab pos="0" algn="l"/>
              </a:tabLst>
            </a:pPr>
            <a:r>
              <a:rPr lang="en-US" sz="2000" b="1" strike="noStrike" spc="-1" dirty="0">
                <a:solidFill>
                  <a:srgbClr val="000000"/>
                </a:solidFill>
                <a:latin typeface="Futura Md BT" panose="020B0602020204020303" pitchFamily="34" charset="0"/>
              </a:rPr>
              <a:t>Increase our product offerings</a:t>
            </a:r>
            <a:endParaRPr lang="en-HK" sz="2000" b="0" strike="noStrike" spc="-1" dirty="0">
              <a:latin typeface="Futura Md BT" panose="020B0602020204020303" pitchFamily="34" charset="0"/>
            </a:endParaRPr>
          </a:p>
        </p:txBody>
      </p:sp>
      <p:sp>
        <p:nvSpPr>
          <p:cNvPr id="538" name="PlaceHolder 5"/>
          <p:cNvSpPr>
            <a:spLocks noGrp="1"/>
          </p:cNvSpPr>
          <p:nvPr>
            <p:ph/>
          </p:nvPr>
        </p:nvSpPr>
        <p:spPr>
          <a:xfrm>
            <a:off x="6336720" y="3397320"/>
            <a:ext cx="4333680" cy="2449080"/>
          </a:xfrm>
          <a:prstGeom prst="rect">
            <a:avLst/>
          </a:prstGeom>
          <a:noFill/>
          <a:ln w="0">
            <a:noFill/>
          </a:ln>
        </p:spPr>
        <p:txBody>
          <a:bodyPr lIns="90000" tIns="45000" rIns="90000" bIns="45000" anchor="t">
            <a:normAutofit/>
          </a:bodyPr>
          <a:lstStyle/>
          <a:p>
            <a:pPr marL="365760" indent="-365760">
              <a:lnSpc>
                <a:spcPct val="105000"/>
              </a:lnSpc>
              <a:spcBef>
                <a:spcPts val="901"/>
              </a:spcBef>
              <a:buClr>
                <a:srgbClr val="FA2481"/>
              </a:buClr>
              <a:buFont typeface="Avenir Next LT Pro"/>
              <a:buChar char="+"/>
            </a:pPr>
            <a:r>
              <a:rPr lang="en-US" sz="1400" b="0" strike="noStrike" spc="-1">
                <a:solidFill>
                  <a:srgbClr val="000000"/>
                </a:solidFill>
                <a:latin typeface="Century Gothic" panose="020B0502020202020204" pitchFamily="34" charset="0"/>
              </a:rPr>
              <a:t>Increase our product offerings to include more exotic and rare fruits from around the world.</a:t>
            </a:r>
            <a:endParaRPr lang="en-HK" sz="1400" b="0" strike="noStrike" spc="-1">
              <a:latin typeface="Century Gothic" panose="020B0502020202020204" pitchFamily="34" charset="0"/>
            </a:endParaRPr>
          </a:p>
          <a:p>
            <a:pPr marL="365760" indent="-365760">
              <a:lnSpc>
                <a:spcPct val="105000"/>
              </a:lnSpc>
              <a:spcBef>
                <a:spcPts val="901"/>
              </a:spcBef>
              <a:buClr>
                <a:srgbClr val="FA2481"/>
              </a:buClr>
              <a:buFont typeface="Avenir Next LT Pro"/>
              <a:buChar char="+"/>
            </a:pPr>
            <a:r>
              <a:rPr lang="en-US" sz="1400" b="0" strike="noStrike" spc="-1">
                <a:solidFill>
                  <a:srgbClr val="000000"/>
                </a:solidFill>
                <a:latin typeface="Century Gothic" panose="020B0502020202020204" pitchFamily="34" charset="0"/>
              </a:rPr>
              <a:t>Develop new packaging and logistics solutions to improve the freshness and quality of our fruit during transport and storage.</a:t>
            </a:r>
            <a:endParaRPr lang="en-HK" sz="1400" b="0" strike="noStrike" spc="-1">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5">
                                            <p:txEl>
                                              <p:pRg st="0" end="0"/>
                                            </p:txEl>
                                          </p:spTgt>
                                        </p:tgtEl>
                                        <p:attrNameLst>
                                          <p:attrName>style.visibility</p:attrName>
                                        </p:attrNameLst>
                                      </p:cBhvr>
                                      <p:to>
                                        <p:strVal val="visible"/>
                                      </p:to>
                                    </p:set>
                                    <p:animEffect transition="in" filter="fade">
                                      <p:cBhvr>
                                        <p:cTn id="7" dur="1000"/>
                                        <p:tgtEl>
                                          <p:spTgt spid="535">
                                            <p:txEl>
                                              <p:pRg st="0" end="0"/>
                                            </p:txEl>
                                          </p:spTgt>
                                        </p:tgtEl>
                                      </p:cBhvr>
                                    </p:animEffect>
                                    <p:anim calcmode="lin" valueType="num">
                                      <p:cBhvr>
                                        <p:cTn id="8" dur="1000" fill="hold"/>
                                        <p:tgtEl>
                                          <p:spTgt spid="5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36">
                                            <p:txEl>
                                              <p:pRg st="0" end="0"/>
                                            </p:txEl>
                                          </p:spTgt>
                                        </p:tgtEl>
                                        <p:attrNameLst>
                                          <p:attrName>style.visibility</p:attrName>
                                        </p:attrNameLst>
                                      </p:cBhvr>
                                      <p:to>
                                        <p:strVal val="visible"/>
                                      </p:to>
                                    </p:set>
                                    <p:animEffect transition="in" filter="fade">
                                      <p:cBhvr>
                                        <p:cTn id="12" dur="1000"/>
                                        <p:tgtEl>
                                          <p:spTgt spid="536">
                                            <p:txEl>
                                              <p:pRg st="0" end="0"/>
                                            </p:txEl>
                                          </p:spTgt>
                                        </p:tgtEl>
                                      </p:cBhvr>
                                    </p:animEffect>
                                    <p:anim calcmode="lin" valueType="num">
                                      <p:cBhvr>
                                        <p:cTn id="13" dur="1000" fill="hold"/>
                                        <p:tgtEl>
                                          <p:spTgt spid="53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36">
                                            <p:txEl>
                                              <p:pRg st="1" end="1"/>
                                            </p:txEl>
                                          </p:spTgt>
                                        </p:tgtEl>
                                        <p:attrNameLst>
                                          <p:attrName>style.visibility</p:attrName>
                                        </p:attrNameLst>
                                      </p:cBhvr>
                                      <p:to>
                                        <p:strVal val="visible"/>
                                      </p:to>
                                    </p:set>
                                    <p:animEffect transition="in" filter="fade">
                                      <p:cBhvr>
                                        <p:cTn id="19" dur="1000"/>
                                        <p:tgtEl>
                                          <p:spTgt spid="536">
                                            <p:txEl>
                                              <p:pRg st="1" end="1"/>
                                            </p:txEl>
                                          </p:spTgt>
                                        </p:tgtEl>
                                      </p:cBhvr>
                                    </p:animEffect>
                                    <p:anim calcmode="lin" valueType="num">
                                      <p:cBhvr>
                                        <p:cTn id="20" dur="1000" fill="hold"/>
                                        <p:tgtEl>
                                          <p:spTgt spid="53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37">
                                            <p:txEl>
                                              <p:pRg st="0" end="0"/>
                                            </p:txEl>
                                          </p:spTgt>
                                        </p:tgtEl>
                                        <p:attrNameLst>
                                          <p:attrName>style.visibility</p:attrName>
                                        </p:attrNameLst>
                                      </p:cBhvr>
                                      <p:to>
                                        <p:strVal val="visible"/>
                                      </p:to>
                                    </p:set>
                                    <p:animEffect transition="in" filter="fade">
                                      <p:cBhvr>
                                        <p:cTn id="26" dur="1000"/>
                                        <p:tgtEl>
                                          <p:spTgt spid="537">
                                            <p:txEl>
                                              <p:pRg st="0" end="0"/>
                                            </p:txEl>
                                          </p:spTgt>
                                        </p:tgtEl>
                                      </p:cBhvr>
                                    </p:animEffect>
                                    <p:anim calcmode="lin" valueType="num">
                                      <p:cBhvr>
                                        <p:cTn id="27" dur="1000" fill="hold"/>
                                        <p:tgtEl>
                                          <p:spTgt spid="53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37">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38">
                                            <p:txEl>
                                              <p:pRg st="0" end="0"/>
                                            </p:txEl>
                                          </p:spTgt>
                                        </p:tgtEl>
                                        <p:attrNameLst>
                                          <p:attrName>style.visibility</p:attrName>
                                        </p:attrNameLst>
                                      </p:cBhvr>
                                      <p:to>
                                        <p:strVal val="visible"/>
                                      </p:to>
                                    </p:set>
                                    <p:animEffect transition="in" filter="fade">
                                      <p:cBhvr>
                                        <p:cTn id="31" dur="1000"/>
                                        <p:tgtEl>
                                          <p:spTgt spid="538">
                                            <p:txEl>
                                              <p:pRg st="0" end="0"/>
                                            </p:txEl>
                                          </p:spTgt>
                                        </p:tgtEl>
                                      </p:cBhvr>
                                    </p:animEffect>
                                    <p:anim calcmode="lin" valueType="num">
                                      <p:cBhvr>
                                        <p:cTn id="32" dur="1000" fill="hold"/>
                                        <p:tgtEl>
                                          <p:spTgt spid="538">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38">
                                            <p:txEl>
                                              <p:pRg st="1" end="1"/>
                                            </p:txEl>
                                          </p:spTgt>
                                        </p:tgtEl>
                                        <p:attrNameLst>
                                          <p:attrName>style.visibility</p:attrName>
                                        </p:attrNameLst>
                                      </p:cBhvr>
                                      <p:to>
                                        <p:strVal val="visible"/>
                                      </p:to>
                                    </p:set>
                                    <p:animEffect transition="in" filter="fade">
                                      <p:cBhvr>
                                        <p:cTn id="38" dur="1000"/>
                                        <p:tgtEl>
                                          <p:spTgt spid="538">
                                            <p:txEl>
                                              <p:pRg st="1" end="1"/>
                                            </p:txEl>
                                          </p:spTgt>
                                        </p:tgtEl>
                                      </p:cBhvr>
                                    </p:animEffect>
                                    <p:anim calcmode="lin" valueType="num">
                                      <p:cBhvr>
                                        <p:cTn id="39" dur="1000" fill="hold"/>
                                        <p:tgtEl>
                                          <p:spTgt spid="538">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53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 grpId="0" build="p"/>
      <p:bldP spid="536" grpId="0" build="p"/>
      <p:bldP spid="537" grpId="0" build="p"/>
      <p:bldP spid="53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_PrismaticVTI</Template>
  <TotalTime>9</TotalTime>
  <Words>462</Words>
  <Application>Microsoft Office PowerPoint</Application>
  <PresentationFormat>Widescreen</PresentationFormat>
  <Paragraphs>58</Paragraphs>
  <Slides>11</Slides>
  <Notes>2</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11</vt:i4>
      </vt:variant>
    </vt:vector>
  </HeadingPairs>
  <TitlesOfParts>
    <vt:vector size="30" baseType="lpstr">
      <vt:lpstr>Avenir Next LT Pro</vt:lpstr>
      <vt:lpstr>Arial</vt:lpstr>
      <vt:lpstr>Century Gothic</vt:lpstr>
      <vt:lpstr>DejaVu Sans</vt:lpstr>
      <vt:lpstr>Futura Md BT</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Growing Success: The FreshFruit Company Story</vt:lpstr>
      <vt:lpstr>Agenda</vt:lpstr>
      <vt:lpstr>Introduction</vt:lpstr>
      <vt:lpstr>Our Products</vt:lpstr>
      <vt:lpstr>Fruitful Fields products</vt:lpstr>
      <vt:lpstr>"From our orchards to your table, Fruitful Fields is committed to providing the freshest and most delicious fruit possible."</vt:lpstr>
      <vt:lpstr>Our Team</vt:lpstr>
      <vt:lpstr>Timeline</vt:lpstr>
      <vt:lpstr>Future Plan</vt:lpstr>
      <vt:lpstr>Summary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Success: The FreshFruit Company Story</dc:title>
  <dc:subject/>
  <dc:creator/>
  <dc:description/>
  <cp:lastModifiedBy>Jick</cp:lastModifiedBy>
  <cp:revision>6</cp:revision>
  <dcterms:created xsi:type="dcterms:W3CDTF">2021-02-25T20:11:39Z</dcterms:created>
  <dcterms:modified xsi:type="dcterms:W3CDTF">2023-04-14T08:04:20Z</dcterms:modified>
  <dc:language>en-HK</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otes">
    <vt:i4>2</vt:i4>
  </property>
  <property fmtid="{D5CDD505-2E9C-101B-9397-08002B2CF9AE}" pid="4" name="PresentationFormat">
    <vt:lpwstr>Widescreen</vt:lpwstr>
  </property>
  <property fmtid="{D5CDD505-2E9C-101B-9397-08002B2CF9AE}" pid="5" name="Slides">
    <vt:i4>12</vt:i4>
  </property>
</Properties>
</file>